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5" r:id="rId6"/>
  </p:sldMasterIdLst>
  <p:notesMasterIdLst>
    <p:notesMasterId r:id="rId28"/>
  </p:notesMasterIdLst>
  <p:handoutMasterIdLst>
    <p:handoutMasterId r:id="rId29"/>
  </p:handoutMasterIdLst>
  <p:sldIdLst>
    <p:sldId id="257" r:id="rId7"/>
    <p:sldId id="280" r:id="rId8"/>
    <p:sldId id="295" r:id="rId9"/>
    <p:sldId id="285" r:id="rId10"/>
    <p:sldId id="301" r:id="rId11"/>
    <p:sldId id="282" r:id="rId12"/>
    <p:sldId id="299" r:id="rId13"/>
    <p:sldId id="288" r:id="rId14"/>
    <p:sldId id="287" r:id="rId15"/>
    <p:sldId id="294" r:id="rId16"/>
    <p:sldId id="306" r:id="rId17"/>
    <p:sldId id="305" r:id="rId18"/>
    <p:sldId id="284" r:id="rId19"/>
    <p:sldId id="274" r:id="rId20"/>
    <p:sldId id="273" r:id="rId21"/>
    <p:sldId id="278" r:id="rId22"/>
    <p:sldId id="293" r:id="rId23"/>
    <p:sldId id="271" r:id="rId24"/>
    <p:sldId id="302" r:id="rId25"/>
    <p:sldId id="297" r:id="rId26"/>
    <p:sldId id="279" r:id="rId27"/>
  </p:sldIdLst>
  <p:sldSz cx="12239625" cy="6884988"/>
  <p:notesSz cx="6858000" cy="9144000"/>
  <p:defaultTextStyle>
    <a:defPPr>
      <a:defRPr lang="de-DE"/>
    </a:defPPr>
    <a:lvl1pPr marL="0" algn="l" defTabSz="1092799" rtl="0" eaLnBrk="1" latinLnBrk="0" hangingPunct="1">
      <a:defRPr sz="2151" kern="1200">
        <a:solidFill>
          <a:schemeClr val="tx1"/>
        </a:solidFill>
        <a:latin typeface="+mn-lt"/>
        <a:ea typeface="+mn-ea"/>
        <a:cs typeface="+mn-cs"/>
      </a:defRPr>
    </a:lvl1pPr>
    <a:lvl2pPr marL="546400" algn="l" defTabSz="1092799" rtl="0" eaLnBrk="1" latinLnBrk="0" hangingPunct="1">
      <a:defRPr sz="2151" kern="1200">
        <a:solidFill>
          <a:schemeClr val="tx1"/>
        </a:solidFill>
        <a:latin typeface="+mn-lt"/>
        <a:ea typeface="+mn-ea"/>
        <a:cs typeface="+mn-cs"/>
      </a:defRPr>
    </a:lvl2pPr>
    <a:lvl3pPr marL="1092799" algn="l" defTabSz="1092799" rtl="0" eaLnBrk="1" latinLnBrk="0" hangingPunct="1">
      <a:defRPr sz="2151" kern="1200">
        <a:solidFill>
          <a:schemeClr val="tx1"/>
        </a:solidFill>
        <a:latin typeface="+mn-lt"/>
        <a:ea typeface="+mn-ea"/>
        <a:cs typeface="+mn-cs"/>
      </a:defRPr>
    </a:lvl3pPr>
    <a:lvl4pPr marL="1639199" algn="l" defTabSz="1092799" rtl="0" eaLnBrk="1" latinLnBrk="0" hangingPunct="1">
      <a:defRPr sz="2151" kern="1200">
        <a:solidFill>
          <a:schemeClr val="tx1"/>
        </a:solidFill>
        <a:latin typeface="+mn-lt"/>
        <a:ea typeface="+mn-ea"/>
        <a:cs typeface="+mn-cs"/>
      </a:defRPr>
    </a:lvl4pPr>
    <a:lvl5pPr marL="2185599" algn="l" defTabSz="1092799" rtl="0" eaLnBrk="1" latinLnBrk="0" hangingPunct="1">
      <a:defRPr sz="2151" kern="1200">
        <a:solidFill>
          <a:schemeClr val="tx1"/>
        </a:solidFill>
        <a:latin typeface="+mn-lt"/>
        <a:ea typeface="+mn-ea"/>
        <a:cs typeface="+mn-cs"/>
      </a:defRPr>
    </a:lvl5pPr>
    <a:lvl6pPr marL="2731999" algn="l" defTabSz="1092799" rtl="0" eaLnBrk="1" latinLnBrk="0" hangingPunct="1">
      <a:defRPr sz="2151" kern="1200">
        <a:solidFill>
          <a:schemeClr val="tx1"/>
        </a:solidFill>
        <a:latin typeface="+mn-lt"/>
        <a:ea typeface="+mn-ea"/>
        <a:cs typeface="+mn-cs"/>
      </a:defRPr>
    </a:lvl6pPr>
    <a:lvl7pPr marL="3278398" algn="l" defTabSz="1092799" rtl="0" eaLnBrk="1" latinLnBrk="0" hangingPunct="1">
      <a:defRPr sz="2151" kern="1200">
        <a:solidFill>
          <a:schemeClr val="tx1"/>
        </a:solidFill>
        <a:latin typeface="+mn-lt"/>
        <a:ea typeface="+mn-ea"/>
        <a:cs typeface="+mn-cs"/>
      </a:defRPr>
    </a:lvl7pPr>
    <a:lvl8pPr marL="3824798" algn="l" defTabSz="1092799" rtl="0" eaLnBrk="1" latinLnBrk="0" hangingPunct="1">
      <a:defRPr sz="2151" kern="1200">
        <a:solidFill>
          <a:schemeClr val="tx1"/>
        </a:solidFill>
        <a:latin typeface="+mn-lt"/>
        <a:ea typeface="+mn-ea"/>
        <a:cs typeface="+mn-cs"/>
      </a:defRPr>
    </a:lvl8pPr>
    <a:lvl9pPr marL="4371198" algn="l" defTabSz="1092799" rtl="0" eaLnBrk="1" latinLnBrk="0" hangingPunct="1">
      <a:defRPr sz="215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ge Lars" initials="LL" lastIdx="2" clrIdx="0">
    <p:extLst>
      <p:ext uri="{19B8F6BF-5375-455C-9EA6-DF929625EA0E}">
        <p15:presenceInfo xmlns:p15="http://schemas.microsoft.com/office/powerpoint/2012/main" userId="S-1-5-21-4188120786-1267690402-392790447-2063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B9E6"/>
    <a:srgbClr val="000000"/>
    <a:srgbClr val="003C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18" autoAdjust="0"/>
    <p:restoredTop sz="96261" autoAdjust="0"/>
  </p:normalViewPr>
  <p:slideViewPr>
    <p:cSldViewPr snapToGrid="0">
      <p:cViewPr varScale="1">
        <p:scale>
          <a:sx n="110" d="100"/>
          <a:sy n="110" d="100"/>
        </p:scale>
        <p:origin x="810"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4" d="100"/>
          <a:sy n="64" d="100"/>
        </p:scale>
        <p:origin x="-3149"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2-09T10:16:12.615" idx="2">
    <p:pos x="10" y="10"/>
    <p:text>Berater</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12-09T10:11:03.477" idx="1">
    <p:pos x="10" y="10"/>
    <p:text>Ausbildungen ohne Hindernisse</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2C1DB1-0B36-47ED-9F28-C923B0234781}" type="datetimeFigureOut">
              <a:rPr lang="de-DE" smtClean="0"/>
              <a:t>20.01.2023</a:t>
            </a:fld>
            <a:endParaRPr lang="de-DE"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1295E3-2A8A-4DE1-8B02-737B037D9940}" type="slidenum">
              <a:rPr lang="de-DE" smtClean="0"/>
              <a:t>‹Nr.›</a:t>
            </a:fld>
            <a:endParaRPr lang="de-DE" dirty="0"/>
          </a:p>
        </p:txBody>
      </p:sp>
    </p:spTree>
    <p:extLst>
      <p:ext uri="{BB962C8B-B14F-4D97-AF65-F5344CB8AC3E}">
        <p14:creationId xmlns:p14="http://schemas.microsoft.com/office/powerpoint/2010/main" val="3740385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1DEAD1-67E2-4A84-ADC8-A6C72CBA97FB}" type="datetimeFigureOut">
              <a:rPr lang="de-DE" smtClean="0"/>
              <a:t>20.01.2023</a:t>
            </a:fld>
            <a:endParaRPr lang="de-DE" dirty="0"/>
          </a:p>
        </p:txBody>
      </p:sp>
      <p:sp>
        <p:nvSpPr>
          <p:cNvPr id="4" name="Folienbildplatzhalt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5CFFDD-70F1-45FB-A4BA-81BC635DAB07}" type="slidenum">
              <a:rPr lang="de-DE" smtClean="0"/>
              <a:t>‹Nr.›</a:t>
            </a:fld>
            <a:endParaRPr lang="de-DE" dirty="0"/>
          </a:p>
        </p:txBody>
      </p:sp>
    </p:spTree>
    <p:extLst>
      <p:ext uri="{BB962C8B-B14F-4D97-AF65-F5344CB8AC3E}">
        <p14:creationId xmlns:p14="http://schemas.microsoft.com/office/powerpoint/2010/main" val="1773114545"/>
      </p:ext>
    </p:extLst>
  </p:cSld>
  <p:clrMap bg1="lt1" tx1="dk1" bg2="lt2" tx2="dk2" accent1="accent1" accent2="accent2" accent3="accent3" accent4="accent4" accent5="accent5" accent6="accent6" hlink="hlink" folHlink="folHlink"/>
  <p:notesStyle>
    <a:lvl1pPr marL="0" algn="l" defTabSz="1092799" rtl="0" eaLnBrk="1" latinLnBrk="0" hangingPunct="1">
      <a:defRPr sz="1434" kern="1200">
        <a:solidFill>
          <a:schemeClr val="tx1"/>
        </a:solidFill>
        <a:latin typeface="+mn-lt"/>
        <a:ea typeface="+mn-ea"/>
        <a:cs typeface="+mn-cs"/>
      </a:defRPr>
    </a:lvl1pPr>
    <a:lvl2pPr marL="546400" algn="l" defTabSz="1092799" rtl="0" eaLnBrk="1" latinLnBrk="0" hangingPunct="1">
      <a:defRPr sz="1434" kern="1200">
        <a:solidFill>
          <a:schemeClr val="tx1"/>
        </a:solidFill>
        <a:latin typeface="+mn-lt"/>
        <a:ea typeface="+mn-ea"/>
        <a:cs typeface="+mn-cs"/>
      </a:defRPr>
    </a:lvl2pPr>
    <a:lvl3pPr marL="1092799" algn="l" defTabSz="1092799" rtl="0" eaLnBrk="1" latinLnBrk="0" hangingPunct="1">
      <a:defRPr sz="1434" kern="1200">
        <a:solidFill>
          <a:schemeClr val="tx1"/>
        </a:solidFill>
        <a:latin typeface="+mn-lt"/>
        <a:ea typeface="+mn-ea"/>
        <a:cs typeface="+mn-cs"/>
      </a:defRPr>
    </a:lvl3pPr>
    <a:lvl4pPr marL="1639199" algn="l" defTabSz="1092799" rtl="0" eaLnBrk="1" latinLnBrk="0" hangingPunct="1">
      <a:defRPr sz="1434" kern="1200">
        <a:solidFill>
          <a:schemeClr val="tx1"/>
        </a:solidFill>
        <a:latin typeface="+mn-lt"/>
        <a:ea typeface="+mn-ea"/>
        <a:cs typeface="+mn-cs"/>
      </a:defRPr>
    </a:lvl4pPr>
    <a:lvl5pPr marL="2185599" algn="l" defTabSz="1092799" rtl="0" eaLnBrk="1" latinLnBrk="0" hangingPunct="1">
      <a:defRPr sz="1434" kern="1200">
        <a:solidFill>
          <a:schemeClr val="tx1"/>
        </a:solidFill>
        <a:latin typeface="+mn-lt"/>
        <a:ea typeface="+mn-ea"/>
        <a:cs typeface="+mn-cs"/>
      </a:defRPr>
    </a:lvl5pPr>
    <a:lvl6pPr marL="2731999" algn="l" defTabSz="1092799" rtl="0" eaLnBrk="1" latinLnBrk="0" hangingPunct="1">
      <a:defRPr sz="1434" kern="1200">
        <a:solidFill>
          <a:schemeClr val="tx1"/>
        </a:solidFill>
        <a:latin typeface="+mn-lt"/>
        <a:ea typeface="+mn-ea"/>
        <a:cs typeface="+mn-cs"/>
      </a:defRPr>
    </a:lvl6pPr>
    <a:lvl7pPr marL="3278398" algn="l" defTabSz="1092799" rtl="0" eaLnBrk="1" latinLnBrk="0" hangingPunct="1">
      <a:defRPr sz="1434" kern="1200">
        <a:solidFill>
          <a:schemeClr val="tx1"/>
        </a:solidFill>
        <a:latin typeface="+mn-lt"/>
        <a:ea typeface="+mn-ea"/>
        <a:cs typeface="+mn-cs"/>
      </a:defRPr>
    </a:lvl7pPr>
    <a:lvl8pPr marL="3824798" algn="l" defTabSz="1092799" rtl="0" eaLnBrk="1" latinLnBrk="0" hangingPunct="1">
      <a:defRPr sz="1434" kern="1200">
        <a:solidFill>
          <a:schemeClr val="tx1"/>
        </a:solidFill>
        <a:latin typeface="+mn-lt"/>
        <a:ea typeface="+mn-ea"/>
        <a:cs typeface="+mn-cs"/>
      </a:defRPr>
    </a:lvl8pPr>
    <a:lvl9pPr marL="4371198" algn="l" defTabSz="1092799" rtl="0" eaLnBrk="1" latinLnBrk="0" hangingPunct="1">
      <a:defRPr sz="143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35CFFDD-70F1-45FB-A4BA-81BC635DAB07}" type="slidenum">
              <a:rPr lang="de-DE" smtClean="0"/>
              <a:t>1</a:t>
            </a:fld>
            <a:endParaRPr lang="de-DE" dirty="0"/>
          </a:p>
        </p:txBody>
      </p:sp>
    </p:spTree>
    <p:extLst>
      <p:ext uri="{BB962C8B-B14F-4D97-AF65-F5344CB8AC3E}">
        <p14:creationId xmlns:p14="http://schemas.microsoft.com/office/powerpoint/2010/main" val="2962988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pic>
        <p:nvPicPr>
          <p:cNvPr id="12" name="Grafik 3" descr="Roter Farbverlauf mit dem Signet der BA." title="Headergrafi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90000"/>
            <a:ext cx="12149999" cy="338347"/>
          </a:xfrm>
          <a:prstGeom prst="rect">
            <a:avLst/>
          </a:prstGeom>
        </p:spPr>
      </p:pic>
      <p:sp>
        <p:nvSpPr>
          <p:cNvPr id="14" name="Textplatzhalter 5" descr="Platzhalter für Thema/Version/Datum." title="Platzhalter Textfeld"/>
          <p:cNvSpPr>
            <a:spLocks noGrp="1"/>
          </p:cNvSpPr>
          <p:nvPr>
            <p:ph type="body" sz="quarter" idx="14" hasCustomPrompt="1"/>
          </p:nvPr>
        </p:nvSpPr>
        <p:spPr>
          <a:xfrm>
            <a:off x="360000" y="136800"/>
            <a:ext cx="10800000" cy="247133"/>
          </a:xfrm>
          <a:prstGeom prst="rect">
            <a:avLst/>
          </a:prstGeom>
        </p:spPr>
        <p:txBody>
          <a:bodyPr lIns="0" tIns="0" rIns="0" bIns="0" anchor="ctr" anchorCtr="0">
            <a:noAutofit/>
          </a:bodyPr>
          <a:lstStyle>
            <a:lvl1pPr marL="0" indent="0">
              <a:buNone/>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24" name="Bildplatzhalter 31" descr="Platzhalter für ein Bild." title="Bildplatzhalter"/>
          <p:cNvSpPr>
            <a:spLocks noGrp="1"/>
          </p:cNvSpPr>
          <p:nvPr>
            <p:ph type="pic" sz="quarter" idx="11" hasCustomPrompt="1"/>
          </p:nvPr>
        </p:nvSpPr>
        <p:spPr>
          <a:xfrm>
            <a:off x="90000" y="457200"/>
            <a:ext cx="12150000" cy="5634000"/>
          </a:xfrm>
          <a:prstGeom prst="rect">
            <a:avLst/>
          </a:prstGeom>
        </p:spPr>
        <p:txBody>
          <a:bodyPr>
            <a:normAutofit/>
          </a:bodyPr>
          <a:lstStyle>
            <a:lvl1pPr marL="0" indent="0">
              <a:buNone/>
              <a:defRPr sz="1200" baseline="0"/>
            </a:lvl1pPr>
          </a:lstStyle>
          <a:p>
            <a:r>
              <a:rPr lang="de-DE" dirty="0"/>
              <a:t>Bild einfügen</a:t>
            </a:r>
          </a:p>
          <a:p>
            <a:endParaRPr lang="de-DE" dirty="0"/>
          </a:p>
        </p:txBody>
      </p:sp>
      <p:sp>
        <p:nvSpPr>
          <p:cNvPr id="26" name="Titel 6" descr="Platzhalter für den Folientitel." title="Titelplatzhalter"/>
          <p:cNvSpPr>
            <a:spLocks noGrp="1"/>
          </p:cNvSpPr>
          <p:nvPr>
            <p:ph type="title" hasCustomPrompt="1"/>
          </p:nvPr>
        </p:nvSpPr>
        <p:spPr>
          <a:xfrm>
            <a:off x="90000" y="1983600"/>
            <a:ext cx="4140000" cy="1748510"/>
          </a:xfrm>
          <a:prstGeom prst="round1Rect">
            <a:avLst>
              <a:gd name="adj" fmla="val 13747"/>
            </a:avLst>
          </a:prstGeom>
          <a:solidFill>
            <a:schemeClr val="bg1">
              <a:alpha val="75000"/>
            </a:schemeClr>
          </a:solidFill>
        </p:spPr>
        <p:txBody>
          <a:bodyPr wrap="square" lIns="270000" tIns="180000" rIns="270000" bIns="180000" anchor="t" anchorCtr="0">
            <a:spAutoFit/>
          </a:bodyPr>
          <a:lstStyle>
            <a:lvl1pPr marL="0" marR="0" indent="0" algn="l" defTabSz="914400" rtl="0" eaLnBrk="1" fontAlgn="auto" latinLnBrk="0" hangingPunct="1">
              <a:lnSpc>
                <a:spcPct val="100000"/>
              </a:lnSpc>
              <a:spcBef>
                <a:spcPct val="0"/>
              </a:spcBef>
              <a:spcAft>
                <a:spcPts val="0"/>
              </a:spcAft>
              <a:buClrTx/>
              <a:buSzTx/>
              <a:buFontTx/>
              <a:buNone/>
              <a:tabLst/>
              <a:defRPr sz="3000" baseline="0">
                <a:solidFill>
                  <a:schemeClr val="tx1"/>
                </a:solidFill>
              </a:defRPr>
            </a:lvl1pPr>
          </a:lstStyle>
          <a:p>
            <a:r>
              <a:rPr lang="de-DE" dirty="0"/>
              <a:t>Hier steht der Titel Ihrer Präsentation. In drei Zeilen</a:t>
            </a:r>
          </a:p>
        </p:txBody>
      </p:sp>
      <p:sp>
        <p:nvSpPr>
          <p:cNvPr id="27" name="Textplatzhalter 2" descr="Platzhalter für eine Subheadline." title="Subheadlineplatzhalter"/>
          <p:cNvSpPr>
            <a:spLocks noGrp="1"/>
          </p:cNvSpPr>
          <p:nvPr>
            <p:ph type="body" sz="quarter" idx="16" hasCustomPrompt="1"/>
          </p:nvPr>
        </p:nvSpPr>
        <p:spPr>
          <a:xfrm>
            <a:off x="90000" y="3733200"/>
            <a:ext cx="4140000" cy="808459"/>
          </a:xfrm>
          <a:prstGeom prst="rect">
            <a:avLst/>
          </a:prstGeom>
          <a:solidFill>
            <a:schemeClr val="bg1">
              <a:alpha val="75000"/>
            </a:schemeClr>
          </a:solidFill>
        </p:spPr>
        <p:txBody>
          <a:bodyPr wrap="square" lIns="270000" tIns="72000" rIns="270000" bIns="180000">
            <a:spAutoFit/>
          </a:bodyPr>
          <a:lstStyle>
            <a:lvl1pPr marL="0" indent="0">
              <a:buNone/>
              <a:defRPr sz="1800" baseline="0"/>
            </a:lvl1pPr>
          </a:lstStyle>
          <a:p>
            <a:pPr lvl="0"/>
            <a:r>
              <a:rPr lang="de-DE" dirty="0" err="1"/>
              <a:t>Subline</a:t>
            </a:r>
            <a:r>
              <a:rPr lang="de-DE" dirty="0"/>
              <a:t> nutzbar für zusätzliche Informationen.</a:t>
            </a:r>
          </a:p>
        </p:txBody>
      </p:sp>
      <p:sp>
        <p:nvSpPr>
          <p:cNvPr id="30" name="Bildplatzhalter 28" descr="Dienststellenlogo." title="Dienststellenlogo"/>
          <p:cNvSpPr>
            <a:spLocks noGrp="1"/>
          </p:cNvSpPr>
          <p:nvPr>
            <p:ph type="pic" sz="quarter" idx="18" hasCustomPrompt="1"/>
          </p:nvPr>
        </p:nvSpPr>
        <p:spPr>
          <a:xfrm>
            <a:off x="90000" y="6206143"/>
            <a:ext cx="1558800" cy="590400"/>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3783483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rennfolie mit Bild">
    <p:spTree>
      <p:nvGrpSpPr>
        <p:cNvPr id="1" name=""/>
        <p:cNvGrpSpPr/>
        <p:nvPr/>
      </p:nvGrpSpPr>
      <p:grpSpPr>
        <a:xfrm>
          <a:off x="0" y="0"/>
          <a:ext cx="0" cy="0"/>
          <a:chOff x="0" y="0"/>
          <a:chExt cx="0" cy="0"/>
        </a:xfrm>
      </p:grpSpPr>
      <p:pic>
        <p:nvPicPr>
          <p:cNvPr id="10" name="Grafik 9" descr="Roter Farbverlauf." title="Hintergrund"/>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5403180"/>
            <a:ext cx="12150000" cy="1481808"/>
          </a:xfrm>
          <a:prstGeom prst="rect">
            <a:avLst/>
          </a:prstGeom>
        </p:spPr>
      </p:pic>
      <p:sp>
        <p:nvSpPr>
          <p:cNvPr id="15" name="Titel 13" descr="Platzhalter für den Titel der Folie." title="Titelplatzhalter"/>
          <p:cNvSpPr>
            <a:spLocks noGrp="1"/>
          </p:cNvSpPr>
          <p:nvPr>
            <p:ph type="title" hasCustomPrompt="1"/>
          </p:nvPr>
        </p:nvSpPr>
        <p:spPr>
          <a:xfrm>
            <a:off x="590400" y="5516710"/>
            <a:ext cx="11015663" cy="860624"/>
          </a:xfrm>
        </p:spPr>
        <p:txBody>
          <a:bodyPr/>
          <a:lstStyle>
            <a:lvl1pPr>
              <a:defRPr>
                <a:solidFill>
                  <a:schemeClr val="bg1"/>
                </a:solidFill>
              </a:defRPr>
            </a:lvl1pPr>
          </a:lstStyle>
          <a:p>
            <a:r>
              <a:rPr lang="de-DE" dirty="0"/>
              <a:t>Hier steht Ihre Kapitelheadline</a:t>
            </a:r>
            <a:br>
              <a:rPr lang="de-DE" dirty="0"/>
            </a:br>
            <a:r>
              <a:rPr lang="de-DE" dirty="0"/>
              <a:t>mit bis zu zwei </a:t>
            </a:r>
            <a:r>
              <a:rPr lang="de-DE" noProof="0" dirty="0"/>
              <a:t>Zeilen</a:t>
            </a:r>
            <a:endParaRPr lang="de-DE" dirty="0"/>
          </a:p>
        </p:txBody>
      </p:sp>
      <p:sp>
        <p:nvSpPr>
          <p:cNvPr id="12" name="Textplatzhalter 5" descr="Platzhalter für die Subheadline." title="Subheadlineplatzhalter"/>
          <p:cNvSpPr>
            <a:spLocks noGrp="1"/>
          </p:cNvSpPr>
          <p:nvPr>
            <p:ph type="body" sz="quarter" idx="18" hasCustomPrompt="1"/>
          </p:nvPr>
        </p:nvSpPr>
        <p:spPr>
          <a:xfrm>
            <a:off x="590400" y="6408338"/>
            <a:ext cx="11016294" cy="289165"/>
          </a:xfrm>
          <a:prstGeom prst="rect">
            <a:avLst/>
          </a:prstGeom>
        </p:spPr>
        <p:txBody>
          <a:bodyPr lIns="90000" tIns="0" rIns="0" bIns="0">
            <a:noAutofit/>
          </a:bodyPr>
          <a:lstStyle>
            <a:lvl1pPr marL="0" indent="0">
              <a:spcBef>
                <a:spcPts val="0"/>
              </a:spcBef>
              <a:spcAft>
                <a:spcPts val="0"/>
              </a:spcAft>
              <a:buNone/>
              <a:defRPr sz="1500" baseline="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a:t>
            </a:r>
          </a:p>
        </p:txBody>
      </p:sp>
      <p:sp>
        <p:nvSpPr>
          <p:cNvPr id="13" name="Bildplatzhalter 16" descr="Platzhalter für ein Bild." title="Bildplatzhalter"/>
          <p:cNvSpPr>
            <a:spLocks noGrp="1"/>
          </p:cNvSpPr>
          <p:nvPr>
            <p:ph type="pic" sz="quarter" idx="19" hasCustomPrompt="1"/>
          </p:nvPr>
        </p:nvSpPr>
        <p:spPr>
          <a:xfrm>
            <a:off x="89999" y="90354"/>
            <a:ext cx="12150000" cy="5313600"/>
          </a:xfrm>
          <a:prstGeom prst="snipRoundRect">
            <a:avLst>
              <a:gd name="adj1" fmla="val 4940"/>
              <a:gd name="adj2" fmla="val 0"/>
            </a:avLst>
          </a:prstGeom>
        </p:spPr>
        <p:txBody>
          <a:bodyPr>
            <a:normAutofit/>
          </a:bodyPr>
          <a:lstStyle>
            <a:lvl1pPr marL="0" indent="0">
              <a:buNone/>
              <a:defRPr sz="1200"/>
            </a:lvl1pPr>
          </a:lstStyle>
          <a:p>
            <a:r>
              <a:rPr lang="en-US" dirty="0" err="1"/>
              <a:t>Bild</a:t>
            </a:r>
            <a:r>
              <a:rPr lang="en-US" dirty="0"/>
              <a:t> </a:t>
            </a:r>
            <a:r>
              <a:rPr lang="en-US" dirty="0" err="1"/>
              <a:t>einfügen</a:t>
            </a:r>
            <a:endParaRPr lang="de-DE" dirty="0"/>
          </a:p>
        </p:txBody>
      </p:sp>
    </p:spTree>
    <p:extLst>
      <p:ext uri="{BB962C8B-B14F-4D97-AF65-F5344CB8AC3E}">
        <p14:creationId xmlns:p14="http://schemas.microsoft.com/office/powerpoint/2010/main" val="2405003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rennfolie ohne Bild">
    <p:spTree>
      <p:nvGrpSpPr>
        <p:cNvPr id="1" name=""/>
        <p:cNvGrpSpPr/>
        <p:nvPr/>
      </p:nvGrpSpPr>
      <p:grpSpPr>
        <a:xfrm>
          <a:off x="0" y="0"/>
          <a:ext cx="0" cy="0"/>
          <a:chOff x="0" y="0"/>
          <a:chExt cx="0" cy="0"/>
        </a:xfrm>
      </p:grpSpPr>
      <p:pic>
        <p:nvPicPr>
          <p:cNvPr id="6" name="Grafik 5" descr="Roter Farbverlauf mit dem Signet der BA." title="Hintergrundgrafik"/>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90975"/>
            <a:ext cx="12150000" cy="6800112"/>
          </a:xfrm>
          <a:prstGeom prst="rect">
            <a:avLst/>
          </a:prstGeom>
        </p:spPr>
      </p:pic>
      <p:sp>
        <p:nvSpPr>
          <p:cNvPr id="7" name="Titel 6" descr="Platzhalter für den Titel der Folie." title="Titelplatzhalter"/>
          <p:cNvSpPr>
            <a:spLocks noGrp="1"/>
          </p:cNvSpPr>
          <p:nvPr>
            <p:ph type="title" hasCustomPrompt="1"/>
          </p:nvPr>
        </p:nvSpPr>
        <p:spPr>
          <a:xfrm>
            <a:off x="665999" y="2742449"/>
            <a:ext cx="10800000" cy="972541"/>
          </a:xfrm>
        </p:spPr>
        <p:txBody>
          <a:bodyPr lIns="0" tIns="0" rIns="0" bIns="0" anchor="t" anchorCtr="0">
            <a:noAutofit/>
          </a:bodyPr>
          <a:lstStyle>
            <a:lvl1pPr>
              <a:defRPr sz="3000" baseline="0">
                <a:solidFill>
                  <a:schemeClr val="bg1"/>
                </a:solidFill>
              </a:defRPr>
            </a:lvl1pPr>
          </a:lstStyle>
          <a:p>
            <a:r>
              <a:rPr lang="de-DE" dirty="0"/>
              <a:t>Hier steht Ihre Kapitelheadline mit bis zu zwei Zeilen.</a:t>
            </a:r>
          </a:p>
        </p:txBody>
      </p:sp>
      <p:sp>
        <p:nvSpPr>
          <p:cNvPr id="8" name="Textplatzhalter 5" descr="Platzhalter für die Subheadline." title="Subheadlineplatzhalter"/>
          <p:cNvSpPr>
            <a:spLocks noGrp="1"/>
          </p:cNvSpPr>
          <p:nvPr>
            <p:ph type="body" sz="quarter" idx="15" hasCustomPrompt="1"/>
          </p:nvPr>
        </p:nvSpPr>
        <p:spPr>
          <a:xfrm>
            <a:off x="666000" y="3787693"/>
            <a:ext cx="10800000" cy="539868"/>
          </a:xfrm>
          <a:prstGeom prst="rect">
            <a:avLst/>
          </a:prstGeom>
        </p:spPr>
        <p:txBody>
          <a:bodyPr lIns="0" tIns="0" rIns="0" bIns="0">
            <a:noAutofit/>
          </a:bodyPr>
          <a:lstStyle>
            <a:lvl1pPr marL="0" indent="0">
              <a:spcBef>
                <a:spcPts val="0"/>
              </a:spcBef>
              <a:spcAft>
                <a:spcPts val="0"/>
              </a:spcAft>
              <a:buNone/>
              <a:defRPr sz="1500" baseline="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Tree>
    <p:extLst>
      <p:ext uri="{BB962C8B-B14F-4D97-AF65-F5344CB8AC3E}">
        <p14:creationId xmlns:p14="http://schemas.microsoft.com/office/powerpoint/2010/main" val="2096020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ennfolie ohne Bild - Schmaler Header">
    <p:spTree>
      <p:nvGrpSpPr>
        <p:cNvPr id="1" name=""/>
        <p:cNvGrpSpPr/>
        <p:nvPr/>
      </p:nvGrpSpPr>
      <p:grpSpPr>
        <a:xfrm>
          <a:off x="0" y="0"/>
          <a:ext cx="0" cy="0"/>
          <a:chOff x="0" y="0"/>
          <a:chExt cx="0" cy="0"/>
        </a:xfrm>
      </p:grpSpPr>
      <p:pic>
        <p:nvPicPr>
          <p:cNvPr id="5" name="Grafik 3" descr="Roter Farbverlauf mit dem Signet der BA." title="Headergrafi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90828"/>
            <a:ext cx="12149999" cy="338347"/>
          </a:xfrm>
          <a:prstGeom prst="rect">
            <a:avLst/>
          </a:prstGeom>
        </p:spPr>
      </p:pic>
      <p:sp>
        <p:nvSpPr>
          <p:cNvPr id="7" name="Titel 6" descr="Platzhalter für den Titel der Folie." title="Titelplatzhalter"/>
          <p:cNvSpPr>
            <a:spLocks noGrp="1"/>
          </p:cNvSpPr>
          <p:nvPr>
            <p:ph type="title" hasCustomPrompt="1"/>
          </p:nvPr>
        </p:nvSpPr>
        <p:spPr>
          <a:xfrm>
            <a:off x="665999" y="2742449"/>
            <a:ext cx="10800000" cy="972541"/>
          </a:xfrm>
        </p:spPr>
        <p:txBody>
          <a:bodyPr lIns="0" tIns="0" rIns="0" bIns="0" anchor="t" anchorCtr="0">
            <a:noAutofit/>
          </a:bodyPr>
          <a:lstStyle>
            <a:lvl1pPr>
              <a:defRPr sz="3000" baseline="0">
                <a:solidFill>
                  <a:schemeClr val="tx1"/>
                </a:solidFill>
              </a:defRPr>
            </a:lvl1pPr>
          </a:lstStyle>
          <a:p>
            <a:r>
              <a:rPr lang="de-DE" dirty="0"/>
              <a:t>Hier steht Ihre Kapitelheadline mit bis zu zwei Zeilen.</a:t>
            </a:r>
          </a:p>
        </p:txBody>
      </p:sp>
      <p:sp>
        <p:nvSpPr>
          <p:cNvPr id="8" name="Textplatzhalter 5" descr="Platzhalter für die Subheadline." title="Subheadlineplatzhalter"/>
          <p:cNvSpPr>
            <a:spLocks noGrp="1"/>
          </p:cNvSpPr>
          <p:nvPr>
            <p:ph type="body" sz="quarter" idx="15" hasCustomPrompt="1"/>
          </p:nvPr>
        </p:nvSpPr>
        <p:spPr>
          <a:xfrm>
            <a:off x="666000" y="3787693"/>
            <a:ext cx="10800000" cy="539868"/>
          </a:xfrm>
          <a:prstGeom prst="rect">
            <a:avLst/>
          </a:prstGeom>
        </p:spPr>
        <p:txBody>
          <a:bodyPr lIns="0" tIns="0" rIns="0" bIns="0">
            <a:noAutofit/>
          </a:bodyPr>
          <a:lstStyle>
            <a:lvl1pPr marL="0" indent="0">
              <a:spcBef>
                <a:spcPts val="0"/>
              </a:spcBef>
              <a:spcAft>
                <a:spcPts val="0"/>
              </a:spcAft>
              <a:buNone/>
              <a:defRPr sz="1500" baseline="0">
                <a:solidFill>
                  <a:schemeClr val="tx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Tree>
    <p:extLst>
      <p:ext uri="{BB962C8B-B14F-4D97-AF65-F5344CB8AC3E}">
        <p14:creationId xmlns:p14="http://schemas.microsoft.com/office/powerpoint/2010/main" val="2787636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pic>
        <p:nvPicPr>
          <p:cNvPr id="9" name="Grafik 8" descr="Roter Farbverlauf mit dem Signet der BA." title="Hintergrundgrafik"/>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1211" y="90259"/>
            <a:ext cx="12150000" cy="5997600"/>
          </a:xfrm>
          <a:prstGeom prst="rect">
            <a:avLst/>
          </a:prstGeom>
        </p:spPr>
      </p:pic>
      <p:sp>
        <p:nvSpPr>
          <p:cNvPr id="14" name="Titel 6" descr="Platzhalter für einen Abschlusssatz." title="Textplatzhalter"/>
          <p:cNvSpPr>
            <a:spLocks noGrp="1"/>
          </p:cNvSpPr>
          <p:nvPr>
            <p:ph type="title" hasCustomPrompt="1"/>
          </p:nvPr>
        </p:nvSpPr>
        <p:spPr>
          <a:xfrm>
            <a:off x="578250" y="2608688"/>
            <a:ext cx="11228319" cy="1063856"/>
          </a:xfrm>
        </p:spPr>
        <p:txBody>
          <a:bodyPr lIns="0" tIns="0" rIns="0" bIns="0" anchor="t" anchorCtr="0">
            <a:noAutofit/>
          </a:bodyPr>
          <a:lstStyle>
            <a:lvl1pPr algn="ctr">
              <a:defRPr sz="3300" baseline="0">
                <a:solidFill>
                  <a:schemeClr val="bg1"/>
                </a:solidFill>
              </a:defRPr>
            </a:lvl1pPr>
          </a:lstStyle>
          <a:p>
            <a:r>
              <a:rPr lang="de-DE" dirty="0"/>
              <a:t>Hier steht ein Abschlusssatz </a:t>
            </a:r>
            <a:br>
              <a:rPr lang="de-DE" dirty="0"/>
            </a:br>
            <a:r>
              <a:rPr lang="de-DE" dirty="0"/>
              <a:t>in zwei Zeilen.</a:t>
            </a:r>
          </a:p>
        </p:txBody>
      </p:sp>
      <p:sp>
        <p:nvSpPr>
          <p:cNvPr id="6" name="Bildplatzhalter 28" descr="Dienststellenlogo." title="Dienststellenlogo"/>
          <p:cNvSpPr>
            <a:spLocks noGrp="1"/>
          </p:cNvSpPr>
          <p:nvPr>
            <p:ph type="pic" sz="quarter" idx="18" hasCustomPrompt="1"/>
          </p:nvPr>
        </p:nvSpPr>
        <p:spPr>
          <a:xfrm>
            <a:off x="119200" y="6206135"/>
            <a:ext cx="1558800" cy="576000"/>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3832412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erfolie">
    <p:spTree>
      <p:nvGrpSpPr>
        <p:cNvPr id="1" name=""/>
        <p:cNvGrpSpPr/>
        <p:nvPr/>
      </p:nvGrpSpPr>
      <p:grpSpPr>
        <a:xfrm>
          <a:off x="0" y="0"/>
          <a:ext cx="0" cy="0"/>
          <a:chOff x="0" y="0"/>
          <a:chExt cx="0" cy="0"/>
        </a:xfrm>
      </p:grpSpPr>
      <p:sp>
        <p:nvSpPr>
          <p:cNvPr id="2" name="Titel 1" descr="Platzhalter für den Titel der Folie." title="Titelplatzhalter"/>
          <p:cNvSpPr>
            <a:spLocks noGrp="1"/>
          </p:cNvSpPr>
          <p:nvPr>
            <p:ph type="title" hasCustomPrompt="1"/>
          </p:nvPr>
        </p:nvSpPr>
        <p:spPr/>
        <p:txBody>
          <a:bodyPr/>
          <a:lstStyle>
            <a:lvl1pPr>
              <a:defRPr baseline="0"/>
            </a:lvl1pPr>
          </a:lstStyle>
          <a:p>
            <a:r>
              <a:rPr lang="de-DE" dirty="0"/>
              <a:t>Hier steht Ihre Botschaft</a:t>
            </a:r>
          </a:p>
        </p:txBody>
      </p:sp>
      <p:sp>
        <p:nvSpPr>
          <p:cNvPr id="3" name="Fußzeilenplatzhalter 2" descr="Platzhalter für das Thema und das Datum der Präsentation." title="Thema-/Datumsplatzhalter in der Fußzeile"/>
          <p:cNvSpPr>
            <a:spLocks noGrp="1"/>
          </p:cNvSpPr>
          <p:nvPr>
            <p:ph type="ftr" sz="quarter" idx="10"/>
          </p:nvPr>
        </p:nvSpPr>
        <p:spPr/>
        <p:txBody>
          <a:bodyPr/>
          <a:lstStyle/>
          <a:p>
            <a:r>
              <a:rPr lang="de-DE" dirty="0">
                <a:solidFill>
                  <a:srgbClr val="000000"/>
                </a:solidFill>
              </a:rPr>
              <a:t>Thema, 10.Monat 2019, © Bundesagentur für Arbeit</a:t>
            </a:r>
          </a:p>
        </p:txBody>
      </p:sp>
      <p:sp>
        <p:nvSpPr>
          <p:cNvPr id="4" name="Foliennummernplatzhalter 3" descr="Seitenzahl der Folie." title="Seitenzahlplatzhalter"/>
          <p:cNvSpPr>
            <a:spLocks noGrp="1"/>
          </p:cNvSpPr>
          <p:nvPr>
            <p:ph type="sldNum" sz="quarter" idx="11"/>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156018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o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204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pic>
        <p:nvPicPr>
          <p:cNvPr id="12" name="Grafik 3" descr="Roter Farbverlauf mit dem Signet der BA." title="Headergrafik"/>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0000" y="90001"/>
            <a:ext cx="12149353" cy="432817"/>
          </a:xfrm>
          <a:prstGeom prst="rect">
            <a:avLst/>
          </a:prstGeom>
        </p:spPr>
      </p:pic>
      <p:sp>
        <p:nvSpPr>
          <p:cNvPr id="14" name="Textplatzhalter 5" descr="Platzhalter für Thema/Version/Datum." title="Platzhalter Textfeld"/>
          <p:cNvSpPr>
            <a:spLocks noGrp="1"/>
          </p:cNvSpPr>
          <p:nvPr>
            <p:ph type="body" sz="quarter" idx="14" hasCustomPrompt="1"/>
          </p:nvPr>
        </p:nvSpPr>
        <p:spPr>
          <a:xfrm>
            <a:off x="360000" y="182843"/>
            <a:ext cx="10800000" cy="247133"/>
          </a:xfrm>
          <a:prstGeom prst="rect">
            <a:avLst/>
          </a:prstGeom>
        </p:spPr>
        <p:txBody>
          <a:bodyPr lIns="0" tIns="0" rIns="0" bIns="0" anchor="ctr" anchorCtr="0">
            <a:noAutofit/>
          </a:bodyPr>
          <a:lstStyle>
            <a:lvl1pPr marL="0" indent="0">
              <a:buNone/>
              <a:defRPr sz="1875">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24" name="Bildplatzhalter 31" descr="Platzhalter für ein Bild." title="Bildplatzhalter"/>
          <p:cNvSpPr>
            <a:spLocks noGrp="1"/>
          </p:cNvSpPr>
          <p:nvPr>
            <p:ph type="pic" sz="quarter" idx="11" hasCustomPrompt="1"/>
          </p:nvPr>
        </p:nvSpPr>
        <p:spPr>
          <a:xfrm>
            <a:off x="90000" y="558000"/>
            <a:ext cx="12150000" cy="5364000"/>
          </a:xfrm>
          <a:prstGeom prst="rect">
            <a:avLst/>
          </a:prstGeom>
        </p:spPr>
        <p:txBody>
          <a:bodyPr>
            <a:normAutofit/>
          </a:bodyPr>
          <a:lstStyle>
            <a:lvl1pPr marL="0" indent="0">
              <a:buNone/>
              <a:defRPr sz="1200" baseline="0"/>
            </a:lvl1pPr>
          </a:lstStyle>
          <a:p>
            <a:r>
              <a:rPr lang="de-DE" dirty="0"/>
              <a:t>Bild einfügen</a:t>
            </a:r>
          </a:p>
          <a:p>
            <a:endParaRPr lang="de-DE" dirty="0"/>
          </a:p>
        </p:txBody>
      </p:sp>
      <p:sp>
        <p:nvSpPr>
          <p:cNvPr id="26" name="Titel 6" descr="Platzhalter für den Folientitel." title="Titelplatzhalter"/>
          <p:cNvSpPr>
            <a:spLocks noGrp="1"/>
          </p:cNvSpPr>
          <p:nvPr>
            <p:ph type="title" hasCustomPrompt="1"/>
          </p:nvPr>
        </p:nvSpPr>
        <p:spPr>
          <a:xfrm>
            <a:off x="90000" y="1637999"/>
            <a:ext cx="5076000" cy="2094759"/>
          </a:xfrm>
          <a:prstGeom prst="round1Rect">
            <a:avLst>
              <a:gd name="adj" fmla="val 13747"/>
            </a:avLst>
          </a:prstGeom>
          <a:solidFill>
            <a:schemeClr val="bg1">
              <a:alpha val="75000"/>
            </a:schemeClr>
          </a:solidFill>
        </p:spPr>
        <p:txBody>
          <a:bodyPr wrap="square" lIns="270000" tIns="180000" rIns="270000" bIns="180000" anchor="t" anchorCtr="0">
            <a:spAutoFit/>
          </a:bodyPr>
          <a:lstStyle>
            <a:lvl1pPr marL="0" marR="0" indent="0" algn="l" defTabSz="914400" rtl="0" eaLnBrk="1" fontAlgn="auto" latinLnBrk="0" hangingPunct="1">
              <a:lnSpc>
                <a:spcPct val="100000"/>
              </a:lnSpc>
              <a:spcBef>
                <a:spcPct val="0"/>
              </a:spcBef>
              <a:spcAft>
                <a:spcPts val="0"/>
              </a:spcAft>
              <a:buClrTx/>
              <a:buSzTx/>
              <a:buFontTx/>
              <a:buNone/>
              <a:tabLst/>
              <a:defRPr sz="3750" baseline="0">
                <a:solidFill>
                  <a:schemeClr val="tx1"/>
                </a:solidFill>
              </a:defRPr>
            </a:lvl1pPr>
          </a:lstStyle>
          <a:p>
            <a:r>
              <a:rPr lang="de-DE" dirty="0"/>
              <a:t>Hier steht der Titel Ihrer Präsentation. In drei Zeilen</a:t>
            </a:r>
          </a:p>
        </p:txBody>
      </p:sp>
      <p:sp>
        <p:nvSpPr>
          <p:cNvPr id="27" name="Textplatzhalter 2" descr="Platzhalter für eine Subheadline." title="Subheadlineplatzhalter"/>
          <p:cNvSpPr>
            <a:spLocks noGrp="1"/>
          </p:cNvSpPr>
          <p:nvPr>
            <p:ph type="body" sz="quarter" idx="16" hasCustomPrompt="1"/>
          </p:nvPr>
        </p:nvSpPr>
        <p:spPr>
          <a:xfrm>
            <a:off x="90000" y="3751200"/>
            <a:ext cx="5076000" cy="946958"/>
          </a:xfrm>
          <a:prstGeom prst="rect">
            <a:avLst/>
          </a:prstGeom>
          <a:solidFill>
            <a:schemeClr val="bg1">
              <a:alpha val="75000"/>
            </a:schemeClr>
          </a:solidFill>
        </p:spPr>
        <p:txBody>
          <a:bodyPr wrap="square" lIns="270000" tIns="72000" rIns="270000" bIns="180000">
            <a:spAutoFit/>
          </a:bodyPr>
          <a:lstStyle>
            <a:lvl1pPr marL="0" indent="0">
              <a:buNone/>
              <a:defRPr sz="2250" baseline="0"/>
            </a:lvl1pPr>
          </a:lstStyle>
          <a:p>
            <a:pPr lvl="0"/>
            <a:r>
              <a:rPr lang="de-DE" dirty="0" err="1"/>
              <a:t>Subline</a:t>
            </a:r>
            <a:r>
              <a:rPr lang="de-DE" dirty="0"/>
              <a:t> nutzbar für zusätzliche Informationen.</a:t>
            </a:r>
          </a:p>
        </p:txBody>
      </p:sp>
      <p:sp>
        <p:nvSpPr>
          <p:cNvPr id="30" name="Bildplatzhalter 28" descr="Dienststellenlogo." title="Dienststellenlogo"/>
          <p:cNvSpPr>
            <a:spLocks noGrp="1" noChangeAspect="1"/>
          </p:cNvSpPr>
          <p:nvPr>
            <p:ph type="pic" sz="quarter" idx="18" hasCustomPrompt="1"/>
          </p:nvPr>
        </p:nvSpPr>
        <p:spPr>
          <a:xfrm>
            <a:off x="90000" y="6048000"/>
            <a:ext cx="1944000" cy="736296"/>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1102907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 Intern">
    <p:spTree>
      <p:nvGrpSpPr>
        <p:cNvPr id="1" name=""/>
        <p:cNvGrpSpPr/>
        <p:nvPr/>
      </p:nvGrpSpPr>
      <p:grpSpPr>
        <a:xfrm>
          <a:off x="0" y="0"/>
          <a:ext cx="0" cy="0"/>
          <a:chOff x="0" y="0"/>
          <a:chExt cx="0" cy="0"/>
        </a:xfrm>
      </p:grpSpPr>
      <p:pic>
        <p:nvPicPr>
          <p:cNvPr id="12" name="Grafik 3" descr="Roter Farbverlauf mit dem Signet der BA." title="Headergrafik"/>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0000" y="90001"/>
            <a:ext cx="12149353" cy="432817"/>
          </a:xfrm>
          <a:prstGeom prst="rect">
            <a:avLst/>
          </a:prstGeom>
        </p:spPr>
      </p:pic>
      <p:sp>
        <p:nvSpPr>
          <p:cNvPr id="14" name="Textplatzhalter 5" descr="Platzhalter für Thema/Version/Datum." title="Platzhalter Textfeld"/>
          <p:cNvSpPr>
            <a:spLocks noGrp="1"/>
          </p:cNvSpPr>
          <p:nvPr>
            <p:ph type="body" sz="quarter" idx="14" hasCustomPrompt="1"/>
          </p:nvPr>
        </p:nvSpPr>
        <p:spPr>
          <a:xfrm>
            <a:off x="360000" y="182843"/>
            <a:ext cx="9720000" cy="247133"/>
          </a:xfrm>
          <a:prstGeom prst="rect">
            <a:avLst/>
          </a:prstGeom>
        </p:spPr>
        <p:txBody>
          <a:bodyPr lIns="0" tIns="0" rIns="0" bIns="0" anchor="ctr" anchorCtr="0">
            <a:noAutofit/>
          </a:bodyPr>
          <a:lstStyle>
            <a:lvl1pPr marL="0" indent="0">
              <a:buNone/>
              <a:defRPr sz="1875">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8" name="Rechteck 7" descr="Grauer Farbverlauf" title="Hintergrundfläche"/>
          <p:cNvSpPr/>
          <p:nvPr userDrawn="1"/>
        </p:nvSpPr>
        <p:spPr>
          <a:xfrm>
            <a:off x="10716287" y="156880"/>
            <a:ext cx="1328398" cy="299059"/>
          </a:xfrm>
          <a:prstGeom prst="rect">
            <a:avLst/>
          </a:prstGeom>
          <a:gradFill flip="none" rotWithShape="1">
            <a:gsLst>
              <a:gs pos="0">
                <a:schemeClr val="bg1">
                  <a:lumMod val="75000"/>
                </a:schemeClr>
              </a:gs>
              <a:gs pos="50000">
                <a:schemeClr val="bg1">
                  <a:lumMod val="97000"/>
                </a:schemeClr>
              </a:gs>
              <a:gs pos="100000">
                <a:schemeClr val="bg1">
                  <a:lumMod val="75000"/>
                </a:schemeClr>
              </a:gs>
            </a:gsLst>
            <a:path path="circle">
              <a:fillToRect l="100000" t="100000"/>
            </a:path>
            <a:tileRect r="-100000" b="-100000"/>
          </a:gra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2151" dirty="0"/>
          </a:p>
        </p:txBody>
      </p:sp>
      <p:sp>
        <p:nvSpPr>
          <p:cNvPr id="9" name="Textfeld 8" descr="Intern" title="Textfeld"/>
          <p:cNvSpPr txBox="1"/>
          <p:nvPr userDrawn="1"/>
        </p:nvSpPr>
        <p:spPr>
          <a:xfrm>
            <a:off x="10781716" y="125591"/>
            <a:ext cx="1250808" cy="361637"/>
          </a:xfrm>
          <a:prstGeom prst="rect">
            <a:avLst/>
          </a:prstGeom>
          <a:noFill/>
        </p:spPr>
        <p:txBody>
          <a:bodyPr wrap="square" rtlCol="0">
            <a:spAutoFit/>
          </a:bodyPr>
          <a:lstStyle/>
          <a:p>
            <a:pPr algn="ctr"/>
            <a:r>
              <a:rPr lang="de-DE" sz="1750" b="1" spc="300" baseline="0" dirty="0">
                <a:solidFill>
                  <a:schemeClr val="tx2"/>
                </a:solidFill>
              </a:rPr>
              <a:t>INTERN</a:t>
            </a:r>
          </a:p>
        </p:txBody>
      </p:sp>
      <p:sp>
        <p:nvSpPr>
          <p:cNvPr id="24" name="Bildplatzhalter 31" descr="Platzhalter für ein Bild." title="Bildplatzhalter"/>
          <p:cNvSpPr>
            <a:spLocks noGrp="1"/>
          </p:cNvSpPr>
          <p:nvPr>
            <p:ph type="pic" sz="quarter" idx="11" hasCustomPrompt="1"/>
          </p:nvPr>
        </p:nvSpPr>
        <p:spPr>
          <a:xfrm>
            <a:off x="90000" y="558000"/>
            <a:ext cx="12150000" cy="5364000"/>
          </a:xfrm>
          <a:prstGeom prst="rect">
            <a:avLst/>
          </a:prstGeom>
        </p:spPr>
        <p:txBody>
          <a:bodyPr>
            <a:normAutofit/>
          </a:bodyPr>
          <a:lstStyle>
            <a:lvl1pPr marL="0" indent="0">
              <a:buNone/>
              <a:defRPr sz="1200" baseline="0"/>
            </a:lvl1pPr>
          </a:lstStyle>
          <a:p>
            <a:r>
              <a:rPr lang="de-DE" dirty="0"/>
              <a:t>Bild einfügen</a:t>
            </a:r>
          </a:p>
          <a:p>
            <a:endParaRPr lang="de-DE" dirty="0"/>
          </a:p>
        </p:txBody>
      </p:sp>
      <p:sp>
        <p:nvSpPr>
          <p:cNvPr id="26" name="Titel 6" descr="Platzhalter für den Folientitel." title="Titelplatzhalter"/>
          <p:cNvSpPr>
            <a:spLocks noGrp="1"/>
          </p:cNvSpPr>
          <p:nvPr>
            <p:ph type="title" hasCustomPrompt="1"/>
          </p:nvPr>
        </p:nvSpPr>
        <p:spPr>
          <a:xfrm>
            <a:off x="90000" y="1637999"/>
            <a:ext cx="5076000" cy="2094759"/>
          </a:xfrm>
          <a:prstGeom prst="round1Rect">
            <a:avLst>
              <a:gd name="adj" fmla="val 13747"/>
            </a:avLst>
          </a:prstGeom>
          <a:solidFill>
            <a:schemeClr val="bg1">
              <a:alpha val="75000"/>
            </a:schemeClr>
          </a:solidFill>
        </p:spPr>
        <p:txBody>
          <a:bodyPr wrap="square" lIns="270000" tIns="180000" rIns="270000" bIns="180000" anchor="t" anchorCtr="0">
            <a:spAutoFit/>
          </a:bodyPr>
          <a:lstStyle>
            <a:lvl1pPr marL="0" marR="0" indent="0" algn="l" defTabSz="914400" rtl="0" eaLnBrk="1" fontAlgn="auto" latinLnBrk="0" hangingPunct="1">
              <a:lnSpc>
                <a:spcPct val="100000"/>
              </a:lnSpc>
              <a:spcBef>
                <a:spcPct val="0"/>
              </a:spcBef>
              <a:spcAft>
                <a:spcPts val="0"/>
              </a:spcAft>
              <a:buClrTx/>
              <a:buSzTx/>
              <a:buFontTx/>
              <a:buNone/>
              <a:tabLst/>
              <a:defRPr sz="3750" baseline="0">
                <a:solidFill>
                  <a:schemeClr val="tx1"/>
                </a:solidFill>
              </a:defRPr>
            </a:lvl1pPr>
          </a:lstStyle>
          <a:p>
            <a:r>
              <a:rPr lang="de-DE" dirty="0"/>
              <a:t>Hier steht der Titel Ihrer Präsentation. In drei Zeilen</a:t>
            </a:r>
          </a:p>
        </p:txBody>
      </p:sp>
      <p:sp>
        <p:nvSpPr>
          <p:cNvPr id="27" name="Textplatzhalter 2" descr="Platzhalter für eine Subheadline." title="Subheadlineplatzhalter"/>
          <p:cNvSpPr>
            <a:spLocks noGrp="1"/>
          </p:cNvSpPr>
          <p:nvPr>
            <p:ph type="body" sz="quarter" idx="16" hasCustomPrompt="1"/>
          </p:nvPr>
        </p:nvSpPr>
        <p:spPr>
          <a:xfrm>
            <a:off x="90000" y="3751200"/>
            <a:ext cx="5076000" cy="946958"/>
          </a:xfrm>
          <a:prstGeom prst="rect">
            <a:avLst/>
          </a:prstGeom>
          <a:solidFill>
            <a:schemeClr val="bg1">
              <a:alpha val="75000"/>
            </a:schemeClr>
          </a:solidFill>
        </p:spPr>
        <p:txBody>
          <a:bodyPr wrap="square" lIns="270000" tIns="72000" rIns="270000" bIns="180000">
            <a:spAutoFit/>
          </a:bodyPr>
          <a:lstStyle>
            <a:lvl1pPr marL="0" indent="0">
              <a:buNone/>
              <a:defRPr sz="2250" baseline="0"/>
            </a:lvl1pPr>
          </a:lstStyle>
          <a:p>
            <a:pPr lvl="0"/>
            <a:r>
              <a:rPr lang="de-DE" dirty="0" err="1"/>
              <a:t>Subline</a:t>
            </a:r>
            <a:r>
              <a:rPr lang="de-DE" dirty="0"/>
              <a:t> nutzbar für zusätzliche Informationen.</a:t>
            </a:r>
          </a:p>
        </p:txBody>
      </p:sp>
      <p:sp>
        <p:nvSpPr>
          <p:cNvPr id="30" name="Bildplatzhalter 28" descr="Dienststellenlogo." title="Dienststellenlogo"/>
          <p:cNvSpPr>
            <a:spLocks noGrp="1" noChangeAspect="1"/>
          </p:cNvSpPr>
          <p:nvPr>
            <p:ph type="pic" sz="quarter" idx="18" hasCustomPrompt="1"/>
          </p:nvPr>
        </p:nvSpPr>
        <p:spPr>
          <a:xfrm>
            <a:off x="90000" y="6048000"/>
            <a:ext cx="1944000" cy="736296"/>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3252079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 Vertraulich">
    <p:spTree>
      <p:nvGrpSpPr>
        <p:cNvPr id="1" name=""/>
        <p:cNvGrpSpPr/>
        <p:nvPr/>
      </p:nvGrpSpPr>
      <p:grpSpPr>
        <a:xfrm>
          <a:off x="0" y="0"/>
          <a:ext cx="0" cy="0"/>
          <a:chOff x="0" y="0"/>
          <a:chExt cx="0" cy="0"/>
        </a:xfrm>
      </p:grpSpPr>
      <p:pic>
        <p:nvPicPr>
          <p:cNvPr id="12" name="Grafik 3" descr="Roter Farbverlauf mit dem Signet der BA." title="Headergrafik"/>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0000" y="90001"/>
            <a:ext cx="12149353" cy="432817"/>
          </a:xfrm>
          <a:prstGeom prst="rect">
            <a:avLst/>
          </a:prstGeom>
        </p:spPr>
      </p:pic>
      <p:sp>
        <p:nvSpPr>
          <p:cNvPr id="14" name="Textplatzhalter 5" descr="Platzhalter für Thema/Version/Datum." title="Platzhalter Textfeld"/>
          <p:cNvSpPr>
            <a:spLocks noGrp="1"/>
          </p:cNvSpPr>
          <p:nvPr>
            <p:ph type="body" sz="quarter" idx="14" hasCustomPrompt="1"/>
          </p:nvPr>
        </p:nvSpPr>
        <p:spPr>
          <a:xfrm>
            <a:off x="360000" y="182843"/>
            <a:ext cx="9180000" cy="247133"/>
          </a:xfrm>
          <a:prstGeom prst="rect">
            <a:avLst/>
          </a:prstGeom>
        </p:spPr>
        <p:txBody>
          <a:bodyPr lIns="0" tIns="0" rIns="0" bIns="0" anchor="ctr" anchorCtr="0">
            <a:noAutofit/>
          </a:bodyPr>
          <a:lstStyle>
            <a:lvl1pPr marL="0" indent="0">
              <a:buNone/>
              <a:defRPr sz="1875">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8" name="Rechteck 7" descr="Grauer Farbverlauf" title="Hintergrundfläche"/>
          <p:cNvSpPr/>
          <p:nvPr userDrawn="1"/>
        </p:nvSpPr>
        <p:spPr>
          <a:xfrm>
            <a:off x="9810001" y="156880"/>
            <a:ext cx="2237934" cy="299059"/>
          </a:xfrm>
          <a:prstGeom prst="rect">
            <a:avLst/>
          </a:prstGeom>
          <a:gradFill flip="none" rotWithShape="1">
            <a:gsLst>
              <a:gs pos="0">
                <a:schemeClr val="bg1">
                  <a:lumMod val="75000"/>
                </a:schemeClr>
              </a:gs>
              <a:gs pos="50000">
                <a:schemeClr val="bg1">
                  <a:lumMod val="97000"/>
                </a:schemeClr>
              </a:gs>
              <a:gs pos="100000">
                <a:schemeClr val="bg1">
                  <a:lumMod val="75000"/>
                </a:schemeClr>
              </a:gs>
            </a:gsLst>
            <a:path path="circle">
              <a:fillToRect l="100000" t="100000"/>
            </a:path>
            <a:tileRect r="-100000" b="-100000"/>
          </a:gra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2151" dirty="0"/>
          </a:p>
        </p:txBody>
      </p:sp>
      <p:sp>
        <p:nvSpPr>
          <p:cNvPr id="9" name="Textfeld 8" descr="Intern" title="Textfeld"/>
          <p:cNvSpPr txBox="1"/>
          <p:nvPr userDrawn="1"/>
        </p:nvSpPr>
        <p:spPr>
          <a:xfrm>
            <a:off x="9661585" y="125591"/>
            <a:ext cx="2578413" cy="361637"/>
          </a:xfrm>
          <a:prstGeom prst="rect">
            <a:avLst/>
          </a:prstGeom>
          <a:noFill/>
        </p:spPr>
        <p:txBody>
          <a:bodyPr wrap="square" rtlCol="0">
            <a:spAutoFit/>
          </a:bodyPr>
          <a:lstStyle/>
          <a:p>
            <a:pPr algn="ctr"/>
            <a:r>
              <a:rPr lang="de-DE" sz="1750" b="1" spc="300" baseline="0" dirty="0">
                <a:solidFill>
                  <a:schemeClr val="tx2"/>
                </a:solidFill>
              </a:rPr>
              <a:t>VERTRAULICH</a:t>
            </a:r>
          </a:p>
        </p:txBody>
      </p:sp>
      <p:sp>
        <p:nvSpPr>
          <p:cNvPr id="24" name="Bildplatzhalter 31" descr="Platzhalter für ein Bild." title="Bildplatzhalter"/>
          <p:cNvSpPr>
            <a:spLocks noGrp="1"/>
          </p:cNvSpPr>
          <p:nvPr>
            <p:ph type="pic" sz="quarter" idx="11" hasCustomPrompt="1"/>
          </p:nvPr>
        </p:nvSpPr>
        <p:spPr>
          <a:xfrm>
            <a:off x="90000" y="558000"/>
            <a:ext cx="12150000" cy="5364000"/>
          </a:xfrm>
          <a:prstGeom prst="rect">
            <a:avLst/>
          </a:prstGeom>
        </p:spPr>
        <p:txBody>
          <a:bodyPr>
            <a:normAutofit/>
          </a:bodyPr>
          <a:lstStyle>
            <a:lvl1pPr marL="0" indent="0">
              <a:buNone/>
              <a:defRPr sz="1200" baseline="0"/>
            </a:lvl1pPr>
          </a:lstStyle>
          <a:p>
            <a:r>
              <a:rPr lang="de-DE" dirty="0"/>
              <a:t>Bild einfügen</a:t>
            </a:r>
          </a:p>
          <a:p>
            <a:endParaRPr lang="de-DE" dirty="0"/>
          </a:p>
        </p:txBody>
      </p:sp>
      <p:sp>
        <p:nvSpPr>
          <p:cNvPr id="26" name="Titel 6" descr="Platzhalter für den Folientitel." title="Titelplatzhalter"/>
          <p:cNvSpPr>
            <a:spLocks noGrp="1"/>
          </p:cNvSpPr>
          <p:nvPr>
            <p:ph type="title" hasCustomPrompt="1"/>
          </p:nvPr>
        </p:nvSpPr>
        <p:spPr>
          <a:xfrm>
            <a:off x="90000" y="1637999"/>
            <a:ext cx="5076000" cy="2094759"/>
          </a:xfrm>
          <a:prstGeom prst="round1Rect">
            <a:avLst>
              <a:gd name="adj" fmla="val 13747"/>
            </a:avLst>
          </a:prstGeom>
          <a:solidFill>
            <a:schemeClr val="bg1">
              <a:alpha val="75000"/>
            </a:schemeClr>
          </a:solidFill>
        </p:spPr>
        <p:txBody>
          <a:bodyPr wrap="square" lIns="270000" tIns="180000" rIns="270000" bIns="180000" anchor="t" anchorCtr="0">
            <a:spAutoFit/>
          </a:bodyPr>
          <a:lstStyle>
            <a:lvl1pPr marL="0" marR="0" indent="0" algn="l" defTabSz="914400" rtl="0" eaLnBrk="1" fontAlgn="auto" latinLnBrk="0" hangingPunct="1">
              <a:lnSpc>
                <a:spcPct val="100000"/>
              </a:lnSpc>
              <a:spcBef>
                <a:spcPct val="0"/>
              </a:spcBef>
              <a:spcAft>
                <a:spcPts val="0"/>
              </a:spcAft>
              <a:buClrTx/>
              <a:buSzTx/>
              <a:buFontTx/>
              <a:buNone/>
              <a:tabLst/>
              <a:defRPr sz="3750" baseline="0">
                <a:solidFill>
                  <a:schemeClr val="tx1"/>
                </a:solidFill>
              </a:defRPr>
            </a:lvl1pPr>
          </a:lstStyle>
          <a:p>
            <a:r>
              <a:rPr lang="de-DE" dirty="0"/>
              <a:t>Hier steht der Titel Ihrer Präsentation. In drei Zeilen</a:t>
            </a:r>
          </a:p>
        </p:txBody>
      </p:sp>
      <p:sp>
        <p:nvSpPr>
          <p:cNvPr id="27" name="Textplatzhalter 2" descr="Platzhalter für eine Subheadline." title="Subheadlineplatzhalter"/>
          <p:cNvSpPr>
            <a:spLocks noGrp="1"/>
          </p:cNvSpPr>
          <p:nvPr>
            <p:ph type="body" sz="quarter" idx="16" hasCustomPrompt="1"/>
          </p:nvPr>
        </p:nvSpPr>
        <p:spPr>
          <a:xfrm>
            <a:off x="90000" y="3751200"/>
            <a:ext cx="5076000" cy="946958"/>
          </a:xfrm>
          <a:prstGeom prst="rect">
            <a:avLst/>
          </a:prstGeom>
          <a:solidFill>
            <a:schemeClr val="bg1">
              <a:alpha val="75000"/>
            </a:schemeClr>
          </a:solidFill>
        </p:spPr>
        <p:txBody>
          <a:bodyPr wrap="square" lIns="270000" tIns="72000" rIns="270000" bIns="180000">
            <a:spAutoFit/>
          </a:bodyPr>
          <a:lstStyle>
            <a:lvl1pPr marL="0" indent="0">
              <a:buNone/>
              <a:defRPr sz="2250" baseline="0"/>
            </a:lvl1pPr>
          </a:lstStyle>
          <a:p>
            <a:pPr lvl="0"/>
            <a:r>
              <a:rPr lang="de-DE" dirty="0" err="1"/>
              <a:t>Subline</a:t>
            </a:r>
            <a:r>
              <a:rPr lang="de-DE" dirty="0"/>
              <a:t> nutzbar für zusätzliche Informationen.</a:t>
            </a:r>
          </a:p>
        </p:txBody>
      </p:sp>
      <p:sp>
        <p:nvSpPr>
          <p:cNvPr id="30" name="Bildplatzhalter 28" descr="Dienststellenlogo." title="Dienststellenlogo"/>
          <p:cNvSpPr>
            <a:spLocks noGrp="1" noChangeAspect="1"/>
          </p:cNvSpPr>
          <p:nvPr>
            <p:ph type="pic" sz="quarter" idx="18" hasCustomPrompt="1"/>
          </p:nvPr>
        </p:nvSpPr>
        <p:spPr>
          <a:xfrm>
            <a:off x="90000" y="6048000"/>
            <a:ext cx="1944000" cy="736296"/>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3805213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pic>
        <p:nvPicPr>
          <p:cNvPr id="16" name="Grafik 15" descr="Roter Farbverlauf mit dem Signet der BA." title="Hintergrundgrafik"/>
          <p:cNvPicPr>
            <a:picLocks/>
          </p:cNvPicPr>
          <p:nvPr userDrawn="1"/>
        </p:nvPicPr>
        <p:blipFill rotWithShape="1">
          <a:blip r:embed="rId2" cstate="print">
            <a:extLst>
              <a:ext uri="{28A0092B-C50C-407E-A947-70E740481C1C}">
                <a14:useLocalDpi xmlns:a14="http://schemas.microsoft.com/office/drawing/2010/main" val="0"/>
              </a:ext>
            </a:extLst>
          </a:blip>
          <a:srcRect b="2341"/>
          <a:stretch/>
        </p:blipFill>
        <p:spPr>
          <a:xfrm>
            <a:off x="91211" y="90259"/>
            <a:ext cx="12150000" cy="5857200"/>
          </a:xfrm>
          <a:prstGeom prst="rect">
            <a:avLst/>
          </a:prstGeom>
        </p:spPr>
      </p:pic>
      <p:sp>
        <p:nvSpPr>
          <p:cNvPr id="17" name="Textplatzhalter 5" descr="Platzhalter für Thema/Version/Datum." title="Textplatzhalter"/>
          <p:cNvSpPr>
            <a:spLocks noGrp="1"/>
          </p:cNvSpPr>
          <p:nvPr>
            <p:ph type="body" sz="quarter" idx="14" hasCustomPrompt="1"/>
          </p:nvPr>
        </p:nvSpPr>
        <p:spPr>
          <a:xfrm>
            <a:off x="359999" y="382871"/>
            <a:ext cx="11340000" cy="247133"/>
          </a:xfrm>
          <a:prstGeom prst="rect">
            <a:avLst/>
          </a:prstGeom>
        </p:spPr>
        <p:txBody>
          <a:bodyPr lIns="0" tIns="0" rIns="0" bIns="0">
            <a:noAutofit/>
          </a:bodyPr>
          <a:lstStyle>
            <a:lvl1pPr marL="0" indent="0">
              <a:buNone/>
              <a:defRPr sz="1875">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cxnSp>
        <p:nvCxnSpPr>
          <p:cNvPr id="18" name="Gerade Verbindung 17" descr="Weiße Linie" title="Linie"/>
          <p:cNvCxnSpPr/>
          <p:nvPr userDrawn="1"/>
        </p:nvCxnSpPr>
        <p:spPr>
          <a:xfrm>
            <a:off x="360000" y="728184"/>
            <a:ext cx="11883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itel 6" descr="Platzhalter für den Folientitel." title="Titelplatzhalter"/>
          <p:cNvSpPr>
            <a:spLocks noGrp="1"/>
          </p:cNvSpPr>
          <p:nvPr>
            <p:ph type="title" hasCustomPrompt="1"/>
          </p:nvPr>
        </p:nvSpPr>
        <p:spPr>
          <a:xfrm>
            <a:off x="359999" y="1276114"/>
            <a:ext cx="11340000" cy="1147909"/>
          </a:xfrm>
        </p:spPr>
        <p:txBody>
          <a:bodyPr lIns="0" tIns="0" rIns="0" bIns="0" anchor="t" anchorCtr="0">
            <a:noAutofit/>
          </a:bodyPr>
          <a:lstStyle>
            <a:lvl1pPr marL="0" marR="0" indent="0" algn="l" defTabSz="914400" rtl="0" eaLnBrk="1" fontAlgn="auto" latinLnBrk="0" hangingPunct="1">
              <a:lnSpc>
                <a:spcPct val="100000"/>
              </a:lnSpc>
              <a:spcBef>
                <a:spcPct val="0"/>
              </a:spcBef>
              <a:spcAft>
                <a:spcPts val="0"/>
              </a:spcAft>
              <a:buClrTx/>
              <a:buSzTx/>
              <a:buFontTx/>
              <a:buNone/>
              <a:tabLst/>
              <a:defRPr sz="3750" baseline="0">
                <a:solidFill>
                  <a:schemeClr val="bg1"/>
                </a:solidFill>
              </a:defRPr>
            </a:lvl1pPr>
          </a:lstStyle>
          <a:p>
            <a:r>
              <a:rPr lang="de-DE" dirty="0"/>
              <a:t>Hier steht der Titel Ihrer Präsentation. </a:t>
            </a:r>
            <a:br>
              <a:rPr lang="de-DE" dirty="0"/>
            </a:br>
            <a:r>
              <a:rPr lang="de-DE" dirty="0"/>
              <a:t>In zwei Zeilen</a:t>
            </a:r>
          </a:p>
        </p:txBody>
      </p:sp>
      <p:sp>
        <p:nvSpPr>
          <p:cNvPr id="20" name="Textplatzhalter 5" descr="Platzhalter für eine Subheadline." title="Textplatzhalter"/>
          <p:cNvSpPr>
            <a:spLocks noGrp="1"/>
          </p:cNvSpPr>
          <p:nvPr>
            <p:ph type="body" sz="quarter" idx="15" hasCustomPrompt="1"/>
          </p:nvPr>
        </p:nvSpPr>
        <p:spPr>
          <a:xfrm>
            <a:off x="359999" y="2556000"/>
            <a:ext cx="11340000" cy="630000"/>
          </a:xfrm>
          <a:prstGeom prst="rect">
            <a:avLst/>
          </a:prstGeom>
        </p:spPr>
        <p:txBody>
          <a:bodyPr lIns="0" tIns="0" rIns="0" bIns="0">
            <a:noAutofit/>
          </a:bodyPr>
          <a:lstStyle>
            <a:lvl1pPr marL="0" indent="0">
              <a:spcBef>
                <a:spcPts val="0"/>
              </a:spcBef>
              <a:spcAft>
                <a:spcPts val="0"/>
              </a:spcAft>
              <a:buNone/>
              <a:defRPr sz="1875" baseline="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
        <p:nvSpPr>
          <p:cNvPr id="8" name="Bildplatzhalter 28" descr="Dienststellenlogo." title="Dienststellenlogo"/>
          <p:cNvSpPr>
            <a:spLocks noGrp="1" noChangeAspect="1"/>
          </p:cNvSpPr>
          <p:nvPr>
            <p:ph type="pic" sz="quarter" idx="18" hasCustomPrompt="1"/>
          </p:nvPr>
        </p:nvSpPr>
        <p:spPr>
          <a:xfrm>
            <a:off x="90000" y="6048000"/>
            <a:ext cx="1944000" cy="736296"/>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3628548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 Intern">
    <p:spTree>
      <p:nvGrpSpPr>
        <p:cNvPr id="1" name=""/>
        <p:cNvGrpSpPr/>
        <p:nvPr/>
      </p:nvGrpSpPr>
      <p:grpSpPr>
        <a:xfrm>
          <a:off x="0" y="0"/>
          <a:ext cx="0" cy="0"/>
          <a:chOff x="0" y="0"/>
          <a:chExt cx="0" cy="0"/>
        </a:xfrm>
      </p:grpSpPr>
      <p:pic>
        <p:nvPicPr>
          <p:cNvPr id="12" name="Grafik 3" descr="Roter Farbverlauf mit dem Signet der BA." title="Headergrafi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90000"/>
            <a:ext cx="12149999" cy="338347"/>
          </a:xfrm>
          <a:prstGeom prst="rect">
            <a:avLst/>
          </a:prstGeom>
        </p:spPr>
      </p:pic>
      <p:sp>
        <p:nvSpPr>
          <p:cNvPr id="10" name="Textplatzhalter 5" descr="Platzhalter für Thema/Version/Datum." title="Platzhalter Textfeld"/>
          <p:cNvSpPr>
            <a:spLocks noGrp="1"/>
          </p:cNvSpPr>
          <p:nvPr>
            <p:ph type="body" sz="quarter" idx="14" hasCustomPrompt="1"/>
          </p:nvPr>
        </p:nvSpPr>
        <p:spPr>
          <a:xfrm>
            <a:off x="360000" y="136603"/>
            <a:ext cx="9900000" cy="247133"/>
          </a:xfrm>
          <a:prstGeom prst="rect">
            <a:avLst/>
          </a:prstGeom>
        </p:spPr>
        <p:txBody>
          <a:bodyPr lIns="0" tIns="0" rIns="0" bIns="0" anchor="ctr" anchorCtr="0">
            <a:noAutofit/>
          </a:bodyPr>
          <a:lstStyle>
            <a:lvl1pPr marL="0" indent="0">
              <a:buNone/>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8" name="Rechteck 7" descr="Grauer Farbverlauf" title="Hintergrundfläche"/>
          <p:cNvSpPr/>
          <p:nvPr userDrawn="1"/>
        </p:nvSpPr>
        <p:spPr>
          <a:xfrm>
            <a:off x="10911600" y="146973"/>
            <a:ext cx="1180800" cy="230412"/>
          </a:xfrm>
          <a:prstGeom prst="rect">
            <a:avLst/>
          </a:prstGeom>
          <a:gradFill flip="none" rotWithShape="1">
            <a:gsLst>
              <a:gs pos="0">
                <a:schemeClr val="bg1">
                  <a:lumMod val="75000"/>
                </a:schemeClr>
              </a:gs>
              <a:gs pos="50000">
                <a:schemeClr val="bg1">
                  <a:lumMod val="97000"/>
                </a:schemeClr>
              </a:gs>
              <a:gs pos="100000">
                <a:schemeClr val="bg1">
                  <a:lumMod val="75000"/>
                </a:schemeClr>
              </a:gs>
            </a:gsLst>
            <a:path path="circle">
              <a:fillToRect l="100000" t="100000"/>
            </a:path>
            <a:tileRect r="-100000" b="-100000"/>
          </a:gra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2151" dirty="0"/>
          </a:p>
        </p:txBody>
      </p:sp>
      <p:sp>
        <p:nvSpPr>
          <p:cNvPr id="9" name="Textfeld 8" descr="Intern" title="Textfeld"/>
          <p:cNvSpPr txBox="1"/>
          <p:nvPr userDrawn="1"/>
        </p:nvSpPr>
        <p:spPr>
          <a:xfrm>
            <a:off x="10911600" y="107685"/>
            <a:ext cx="1256400" cy="308988"/>
          </a:xfrm>
          <a:prstGeom prst="rect">
            <a:avLst/>
          </a:prstGeom>
          <a:noFill/>
        </p:spPr>
        <p:txBody>
          <a:bodyPr wrap="square" rtlCol="0">
            <a:spAutoFit/>
          </a:bodyPr>
          <a:lstStyle/>
          <a:p>
            <a:pPr algn="ctr"/>
            <a:r>
              <a:rPr lang="de-DE" sz="1400" b="1" spc="300" baseline="0" dirty="0">
                <a:solidFill>
                  <a:schemeClr val="tx2"/>
                </a:solidFill>
              </a:rPr>
              <a:t>INTERN</a:t>
            </a:r>
          </a:p>
        </p:txBody>
      </p:sp>
      <p:sp>
        <p:nvSpPr>
          <p:cNvPr id="24" name="Bildplatzhalter 31" descr="Platzhalter für ein Bild." title="Bildplatzhalter"/>
          <p:cNvSpPr>
            <a:spLocks noGrp="1"/>
          </p:cNvSpPr>
          <p:nvPr userDrawn="1">
            <p:ph type="pic" sz="quarter" idx="11" hasCustomPrompt="1"/>
          </p:nvPr>
        </p:nvSpPr>
        <p:spPr>
          <a:xfrm>
            <a:off x="90000" y="457200"/>
            <a:ext cx="12150000" cy="5634000"/>
          </a:xfrm>
          <a:prstGeom prst="rect">
            <a:avLst/>
          </a:prstGeom>
        </p:spPr>
        <p:txBody>
          <a:bodyPr>
            <a:normAutofit/>
          </a:bodyPr>
          <a:lstStyle>
            <a:lvl1pPr marL="0" indent="0">
              <a:buNone/>
              <a:defRPr sz="1200" baseline="0"/>
            </a:lvl1pPr>
          </a:lstStyle>
          <a:p>
            <a:r>
              <a:rPr lang="de-DE" dirty="0"/>
              <a:t>Bild einfügen</a:t>
            </a:r>
          </a:p>
          <a:p>
            <a:endParaRPr lang="de-DE" dirty="0"/>
          </a:p>
        </p:txBody>
      </p:sp>
      <p:sp>
        <p:nvSpPr>
          <p:cNvPr id="26" name="Titel 6" descr="Platzhalter für den Folientitel." title="Titelplatzhalter"/>
          <p:cNvSpPr>
            <a:spLocks noGrp="1"/>
          </p:cNvSpPr>
          <p:nvPr userDrawn="1">
            <p:ph type="title" hasCustomPrompt="1"/>
          </p:nvPr>
        </p:nvSpPr>
        <p:spPr>
          <a:xfrm>
            <a:off x="90000" y="1983600"/>
            <a:ext cx="4140000" cy="1748510"/>
          </a:xfrm>
          <a:prstGeom prst="round1Rect">
            <a:avLst>
              <a:gd name="adj" fmla="val 13747"/>
            </a:avLst>
          </a:prstGeom>
          <a:solidFill>
            <a:schemeClr val="bg1">
              <a:alpha val="75000"/>
            </a:schemeClr>
          </a:solidFill>
        </p:spPr>
        <p:txBody>
          <a:bodyPr wrap="square" lIns="270000" tIns="180000" rIns="270000" bIns="180000" anchor="t" anchorCtr="0">
            <a:spAutoFit/>
          </a:bodyPr>
          <a:lstStyle>
            <a:lvl1pPr marL="0" marR="0" indent="0" algn="l" defTabSz="914400" rtl="0" eaLnBrk="1" fontAlgn="auto" latinLnBrk="0" hangingPunct="1">
              <a:lnSpc>
                <a:spcPct val="100000"/>
              </a:lnSpc>
              <a:spcBef>
                <a:spcPct val="0"/>
              </a:spcBef>
              <a:spcAft>
                <a:spcPts val="0"/>
              </a:spcAft>
              <a:buClrTx/>
              <a:buSzTx/>
              <a:buFontTx/>
              <a:buNone/>
              <a:tabLst/>
              <a:defRPr sz="3000" baseline="0">
                <a:solidFill>
                  <a:schemeClr val="tx1"/>
                </a:solidFill>
              </a:defRPr>
            </a:lvl1pPr>
          </a:lstStyle>
          <a:p>
            <a:r>
              <a:rPr lang="de-DE" dirty="0"/>
              <a:t>Hier steht der Titel Ihrer Präsentation. In drei Zeilen</a:t>
            </a:r>
          </a:p>
        </p:txBody>
      </p:sp>
      <p:sp>
        <p:nvSpPr>
          <p:cNvPr id="27" name="Textplatzhalter 2" descr="Platzhalter für eine Subheadline." title="Subheadlineplatzhalter"/>
          <p:cNvSpPr>
            <a:spLocks noGrp="1"/>
          </p:cNvSpPr>
          <p:nvPr userDrawn="1">
            <p:ph type="body" sz="quarter" idx="16" hasCustomPrompt="1"/>
          </p:nvPr>
        </p:nvSpPr>
        <p:spPr>
          <a:xfrm>
            <a:off x="90000" y="3733200"/>
            <a:ext cx="4140000" cy="808459"/>
          </a:xfrm>
          <a:prstGeom prst="rect">
            <a:avLst/>
          </a:prstGeom>
          <a:solidFill>
            <a:schemeClr val="bg1">
              <a:alpha val="75000"/>
            </a:schemeClr>
          </a:solidFill>
        </p:spPr>
        <p:txBody>
          <a:bodyPr wrap="square" lIns="270000" tIns="72000" rIns="270000" bIns="180000">
            <a:spAutoFit/>
          </a:bodyPr>
          <a:lstStyle>
            <a:lvl1pPr marL="0" indent="0">
              <a:buNone/>
              <a:defRPr sz="1800" baseline="0"/>
            </a:lvl1pPr>
          </a:lstStyle>
          <a:p>
            <a:pPr lvl="0"/>
            <a:r>
              <a:rPr lang="de-DE" dirty="0" err="1"/>
              <a:t>Subline</a:t>
            </a:r>
            <a:r>
              <a:rPr lang="de-DE" dirty="0"/>
              <a:t> nutzbar für zusätzliche Informationen.</a:t>
            </a:r>
          </a:p>
        </p:txBody>
      </p:sp>
      <p:sp>
        <p:nvSpPr>
          <p:cNvPr id="30" name="Bildplatzhalter 28" descr="Dienststellenlogo." title="Dienststellenlogo"/>
          <p:cNvSpPr>
            <a:spLocks noGrp="1"/>
          </p:cNvSpPr>
          <p:nvPr userDrawn="1">
            <p:ph type="pic" sz="quarter" idx="18" hasCustomPrompt="1"/>
          </p:nvPr>
        </p:nvSpPr>
        <p:spPr>
          <a:xfrm>
            <a:off x="90001" y="6206127"/>
            <a:ext cx="1558800" cy="590400"/>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1504933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 Schmaler Header">
    <p:spTree>
      <p:nvGrpSpPr>
        <p:cNvPr id="1" name=""/>
        <p:cNvGrpSpPr/>
        <p:nvPr/>
      </p:nvGrpSpPr>
      <p:grpSpPr>
        <a:xfrm>
          <a:off x="0" y="0"/>
          <a:ext cx="0" cy="0"/>
          <a:chOff x="0" y="0"/>
          <a:chExt cx="0" cy="0"/>
        </a:xfrm>
      </p:grpSpPr>
      <p:pic>
        <p:nvPicPr>
          <p:cNvPr id="12" name="Grafik 3" descr="Roter Farbverlauf mit dem Signet der BA." title="Headergrafik"/>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0000" y="89999"/>
            <a:ext cx="12149353" cy="432817"/>
          </a:xfrm>
          <a:prstGeom prst="rect">
            <a:avLst/>
          </a:prstGeom>
        </p:spPr>
      </p:pic>
      <p:sp>
        <p:nvSpPr>
          <p:cNvPr id="10" name="Textplatzhalter 5" descr="Platzhalter für Thema/Version/Datum." title="Platzhalter Textfeld"/>
          <p:cNvSpPr>
            <a:spLocks noGrp="1"/>
          </p:cNvSpPr>
          <p:nvPr>
            <p:ph type="body" sz="quarter" idx="14" hasCustomPrompt="1"/>
          </p:nvPr>
        </p:nvSpPr>
        <p:spPr>
          <a:xfrm>
            <a:off x="360000" y="182843"/>
            <a:ext cx="9720000" cy="247133"/>
          </a:xfrm>
          <a:prstGeom prst="rect">
            <a:avLst/>
          </a:prstGeom>
        </p:spPr>
        <p:txBody>
          <a:bodyPr lIns="0" tIns="0" rIns="0" bIns="0" anchor="ctr" anchorCtr="0">
            <a:noAutofit/>
          </a:bodyPr>
          <a:lstStyle>
            <a:lvl1pPr marL="0" indent="0">
              <a:buNone/>
              <a:defRPr sz="1875">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8" name="Titel 6" descr="Platzhalter für den Folientitel." title="Titelplatzhalter"/>
          <p:cNvSpPr>
            <a:spLocks noGrp="1"/>
          </p:cNvSpPr>
          <p:nvPr>
            <p:ph type="title" hasCustomPrompt="1"/>
          </p:nvPr>
        </p:nvSpPr>
        <p:spPr>
          <a:xfrm>
            <a:off x="359999" y="1278000"/>
            <a:ext cx="11340000" cy="1146568"/>
          </a:xfrm>
        </p:spPr>
        <p:txBody>
          <a:bodyPr lIns="0" tIns="0" rIns="0" bIns="0" anchor="t" anchorCtr="0">
            <a:noAutofit/>
          </a:bodyPr>
          <a:lstStyle>
            <a:lvl1pPr marL="0" marR="0" indent="0" algn="l" defTabSz="914400" rtl="0" eaLnBrk="1" fontAlgn="auto" latinLnBrk="0" hangingPunct="1">
              <a:lnSpc>
                <a:spcPct val="100000"/>
              </a:lnSpc>
              <a:spcBef>
                <a:spcPct val="0"/>
              </a:spcBef>
              <a:spcAft>
                <a:spcPts val="0"/>
              </a:spcAft>
              <a:buClrTx/>
              <a:buSzTx/>
              <a:buFontTx/>
              <a:buNone/>
              <a:tabLst/>
              <a:defRPr sz="3750" baseline="0">
                <a:solidFill>
                  <a:schemeClr val="tx1"/>
                </a:solidFill>
              </a:defRPr>
            </a:lvl1pPr>
          </a:lstStyle>
          <a:p>
            <a:r>
              <a:rPr lang="de-DE" dirty="0"/>
              <a:t>Hier steht der Titel Ihrer Präsentation. </a:t>
            </a:r>
            <a:br>
              <a:rPr lang="de-DE" dirty="0"/>
            </a:br>
            <a:r>
              <a:rPr lang="de-DE" dirty="0"/>
              <a:t>In zwei Zeilen</a:t>
            </a:r>
          </a:p>
        </p:txBody>
      </p:sp>
      <p:sp>
        <p:nvSpPr>
          <p:cNvPr id="9" name="Textplatzhalter 5" descr="Platzhalter für eine Subheadline." title="Textplatzhalter"/>
          <p:cNvSpPr>
            <a:spLocks noGrp="1"/>
          </p:cNvSpPr>
          <p:nvPr>
            <p:ph type="body" sz="quarter" idx="15" hasCustomPrompt="1"/>
          </p:nvPr>
        </p:nvSpPr>
        <p:spPr>
          <a:xfrm>
            <a:off x="359999" y="2556000"/>
            <a:ext cx="11340000" cy="630000"/>
          </a:xfrm>
          <a:prstGeom prst="rect">
            <a:avLst/>
          </a:prstGeom>
        </p:spPr>
        <p:txBody>
          <a:bodyPr lIns="0" tIns="0" rIns="0" bIns="0">
            <a:noAutofit/>
          </a:bodyPr>
          <a:lstStyle>
            <a:lvl1pPr marL="0" indent="0">
              <a:spcBef>
                <a:spcPts val="0"/>
              </a:spcBef>
              <a:spcAft>
                <a:spcPts val="0"/>
              </a:spcAft>
              <a:buNone/>
              <a:defRPr sz="1875" baseline="0">
                <a:solidFill>
                  <a:schemeClr val="tx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
        <p:nvSpPr>
          <p:cNvPr id="7" name="Bildplatzhalter 28" descr="Dienststellenlogo." title="Dienststellenlogo"/>
          <p:cNvSpPr>
            <a:spLocks noGrp="1" noChangeAspect="1"/>
          </p:cNvSpPr>
          <p:nvPr>
            <p:ph type="pic" sz="quarter" idx="18" hasCustomPrompt="1"/>
          </p:nvPr>
        </p:nvSpPr>
        <p:spPr>
          <a:xfrm>
            <a:off x="90000" y="6048000"/>
            <a:ext cx="1944000" cy="736296"/>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2734271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altsfolie 1-Spaltig">
    <p:spTree>
      <p:nvGrpSpPr>
        <p:cNvPr id="1" name=""/>
        <p:cNvGrpSpPr/>
        <p:nvPr/>
      </p:nvGrpSpPr>
      <p:grpSpPr>
        <a:xfrm>
          <a:off x="0" y="0"/>
          <a:ext cx="0" cy="0"/>
          <a:chOff x="0" y="0"/>
          <a:chExt cx="0" cy="0"/>
        </a:xfrm>
      </p:grpSpPr>
      <p:sp>
        <p:nvSpPr>
          <p:cNvPr id="2" name="Titel 1" descr="Platzhalter für den Titel der Folie." title="Titelplatzhalter"/>
          <p:cNvSpPr>
            <a:spLocks noGrp="1"/>
          </p:cNvSpPr>
          <p:nvPr>
            <p:ph type="title" hasCustomPrompt="1"/>
          </p:nvPr>
        </p:nvSpPr>
        <p:spPr/>
        <p:txBody>
          <a:bodyPr/>
          <a:lstStyle>
            <a:lvl1pPr>
              <a:defRPr baseline="0"/>
            </a:lvl1pPr>
          </a:lstStyle>
          <a:p>
            <a:r>
              <a:rPr lang="de-DE" dirty="0"/>
              <a:t>Hier steht Ihre Botschaft</a:t>
            </a:r>
          </a:p>
        </p:txBody>
      </p:sp>
      <p:sp>
        <p:nvSpPr>
          <p:cNvPr id="3" name="Textplatzhalter 2" descr="Platzhalter für Text, Tabelle, Bild, Video, Diagramm, Grafik." title="Multi-Platzhalter"/>
          <p:cNvSpPr>
            <a:spLocks noGrp="1"/>
          </p:cNvSpPr>
          <p:nvPr>
            <p:ph idx="1" hasCustomPrompt="1"/>
          </p:nvPr>
        </p:nvSpPr>
        <p:spPr>
          <a:xfrm>
            <a:off x="590399" y="1404000"/>
            <a:ext cx="11217600" cy="4860000"/>
          </a:xfrm>
          <a:prstGeom prst="rect">
            <a:avLst/>
          </a:prstGeom>
        </p:spPr>
        <p:txBody>
          <a:bodyPr vert="horz" lIns="91440" tIns="45720" rIns="91440" bIns="45720" rtlCol="0">
            <a:noAutofit/>
          </a:bodyPr>
          <a:lstStyle>
            <a:lvl1pPr>
              <a:defRPr baseline="0"/>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descr="Platzhalter für das Thema und das Datum der Präsentation." title="Thema-/Datumsplatzhalter in der Fußzeile"/>
          <p:cNvSpPr>
            <a:spLocks noGrp="1"/>
          </p:cNvSpPr>
          <p:nvPr>
            <p:ph type="ftr" sz="quarter" idx="10"/>
          </p:nvPr>
        </p:nvSpPr>
        <p:spPr/>
        <p:txBody>
          <a:bodyPr/>
          <a:lstStyle/>
          <a:p>
            <a:r>
              <a:rPr lang="de-DE" dirty="0">
                <a:solidFill>
                  <a:srgbClr val="000000"/>
                </a:solidFill>
              </a:rPr>
              <a:t>Thema, 10.Monat 2019, © Bundesagentur für Arbeit</a:t>
            </a:r>
          </a:p>
        </p:txBody>
      </p:sp>
      <p:sp>
        <p:nvSpPr>
          <p:cNvPr id="5" name="Foliennummernplatzhalter 4" descr="Seitenzahl der Folie." title="Seitenzahlplatzhalter"/>
          <p:cNvSpPr>
            <a:spLocks noGrp="1"/>
          </p:cNvSpPr>
          <p:nvPr>
            <p:ph type="sldNum" sz="quarter" idx="11"/>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1290385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altsfolie 2-Spaltig">
    <p:spTree>
      <p:nvGrpSpPr>
        <p:cNvPr id="1" name=""/>
        <p:cNvGrpSpPr/>
        <p:nvPr/>
      </p:nvGrpSpPr>
      <p:grpSpPr>
        <a:xfrm>
          <a:off x="0" y="0"/>
          <a:ext cx="0" cy="0"/>
          <a:chOff x="0" y="0"/>
          <a:chExt cx="0" cy="0"/>
        </a:xfrm>
      </p:grpSpPr>
      <p:sp>
        <p:nvSpPr>
          <p:cNvPr id="7" name="Titel 1" descr="Platzhalter für den Titel der Folie." title="Titelplatzhalter"/>
          <p:cNvSpPr>
            <a:spLocks noGrp="1"/>
          </p:cNvSpPr>
          <p:nvPr>
            <p:ph type="title" hasCustomPrompt="1"/>
          </p:nvPr>
        </p:nvSpPr>
        <p:spPr>
          <a:xfrm>
            <a:off x="590400" y="153443"/>
            <a:ext cx="11217600" cy="1018093"/>
          </a:xfrm>
        </p:spPr>
        <p:txBody>
          <a:bodyPr/>
          <a:lstStyle>
            <a:lvl1pPr>
              <a:defRPr baseline="0"/>
            </a:lvl1pPr>
          </a:lstStyle>
          <a:p>
            <a:r>
              <a:rPr lang="de-DE" dirty="0"/>
              <a:t>Hier steht Ihre Botschaft</a:t>
            </a:r>
          </a:p>
        </p:txBody>
      </p:sp>
      <p:sp>
        <p:nvSpPr>
          <p:cNvPr id="4" name="Inhaltsplatzhalter 2" descr="Platzhalter für Text, Tabelle, Bild, Video, Diagramm, Grafik." title="Multi-Platzhalter"/>
          <p:cNvSpPr>
            <a:spLocks noGrp="1"/>
          </p:cNvSpPr>
          <p:nvPr>
            <p:ph idx="1" hasCustomPrompt="1"/>
          </p:nvPr>
        </p:nvSpPr>
        <p:spPr>
          <a:xfrm>
            <a:off x="590399" y="1404000"/>
            <a:ext cx="5508000" cy="4860000"/>
          </a:xfrm>
          <a:prstGeom prst="rect">
            <a:avLst/>
          </a:prstGeom>
        </p:spPr>
        <p:txBody>
          <a:bodyPr/>
          <a:lstStyle>
            <a:lvl1pPr>
              <a:defRPr/>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Inhaltsplatzhalter 2" descr="Platzhalter für Text, Tabelle, Bild, Video, Diagramm, Grafik." title="Multi-Platzhalter"/>
          <p:cNvSpPr>
            <a:spLocks noGrp="1"/>
          </p:cNvSpPr>
          <p:nvPr>
            <p:ph idx="12" hasCustomPrompt="1"/>
          </p:nvPr>
        </p:nvSpPr>
        <p:spPr>
          <a:xfrm>
            <a:off x="6300000" y="1404000"/>
            <a:ext cx="5508000" cy="4860000"/>
          </a:xfrm>
          <a:prstGeom prst="rect">
            <a:avLst/>
          </a:prstGeom>
        </p:spPr>
        <p:txBody>
          <a:bodyPr/>
          <a:lstStyle>
            <a:lvl1pPr>
              <a:defRPr/>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Fußzeilenplatzhalter 2" descr="Platzhalter für das Thema und das Datum der Präsentation." title="Thema-/Datumsplatzhalter in der Fußzeile"/>
          <p:cNvSpPr>
            <a:spLocks noGrp="1"/>
          </p:cNvSpPr>
          <p:nvPr>
            <p:ph type="ftr" sz="quarter" idx="13"/>
          </p:nvPr>
        </p:nvSpPr>
        <p:spPr/>
        <p:txBody>
          <a:bodyPr/>
          <a:lstStyle/>
          <a:p>
            <a:r>
              <a:rPr lang="de-DE" dirty="0">
                <a:solidFill>
                  <a:srgbClr val="000000"/>
                </a:solidFill>
              </a:rPr>
              <a:t>Thema, 10.Monat 2019, © Bundesagentur für Arbeit</a:t>
            </a:r>
          </a:p>
        </p:txBody>
      </p:sp>
      <p:sp>
        <p:nvSpPr>
          <p:cNvPr id="6" name="Foliennummernplatzhalter 5" descr="Seitenzahl der Folie" title="Seitenzahlplatzhalter"/>
          <p:cNvSpPr>
            <a:spLocks noGrp="1"/>
          </p:cNvSpPr>
          <p:nvPr>
            <p:ph type="sldNum" sz="quarter" idx="14"/>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1318200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Spaltig Bild Rechts">
    <p:spTree>
      <p:nvGrpSpPr>
        <p:cNvPr id="1" name=""/>
        <p:cNvGrpSpPr/>
        <p:nvPr/>
      </p:nvGrpSpPr>
      <p:grpSpPr>
        <a:xfrm>
          <a:off x="0" y="0"/>
          <a:ext cx="0" cy="0"/>
          <a:chOff x="0" y="0"/>
          <a:chExt cx="0" cy="0"/>
        </a:xfrm>
      </p:grpSpPr>
      <p:sp>
        <p:nvSpPr>
          <p:cNvPr id="7" name="Titel 1" descr="Platzhalter für den Titel der Folie." title="Titelplatzhalter"/>
          <p:cNvSpPr>
            <a:spLocks noGrp="1"/>
          </p:cNvSpPr>
          <p:nvPr>
            <p:ph type="title" hasCustomPrompt="1"/>
          </p:nvPr>
        </p:nvSpPr>
        <p:spPr>
          <a:xfrm>
            <a:off x="590400" y="153443"/>
            <a:ext cx="11217600" cy="1018093"/>
          </a:xfrm>
        </p:spPr>
        <p:txBody>
          <a:bodyPr/>
          <a:lstStyle>
            <a:lvl1pPr>
              <a:defRPr baseline="0"/>
            </a:lvl1pPr>
          </a:lstStyle>
          <a:p>
            <a:r>
              <a:rPr lang="de-DE" dirty="0"/>
              <a:t>Hier steht Ihre Botschaft</a:t>
            </a:r>
          </a:p>
        </p:txBody>
      </p:sp>
      <p:sp>
        <p:nvSpPr>
          <p:cNvPr id="4" name="Inhaltsplatzhalter 2" descr="Platzhalter für Text, Tabelle, Bild, Video, Diagramm, Grafik." title="Multiplatzhalter"/>
          <p:cNvSpPr>
            <a:spLocks noGrp="1"/>
          </p:cNvSpPr>
          <p:nvPr>
            <p:ph idx="1" hasCustomPrompt="1"/>
          </p:nvPr>
        </p:nvSpPr>
        <p:spPr>
          <a:xfrm>
            <a:off x="590400" y="1404000"/>
            <a:ext cx="5508000" cy="4860000"/>
          </a:xfrm>
          <a:prstGeom prst="rect">
            <a:avLst/>
          </a:prstGeom>
        </p:spPr>
        <p:txBody>
          <a:bodyPr/>
          <a:lstStyle>
            <a:lvl1pPr>
              <a:defRPr/>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Bildplatzhalter 4" descr="Platzhalter für ein Bild." title="Bildplatzhalter"/>
          <p:cNvSpPr>
            <a:spLocks noGrp="1"/>
          </p:cNvSpPr>
          <p:nvPr>
            <p:ph type="pic" sz="quarter" idx="12" hasCustomPrompt="1"/>
          </p:nvPr>
        </p:nvSpPr>
        <p:spPr>
          <a:xfrm>
            <a:off x="6300000" y="1404000"/>
            <a:ext cx="5508000" cy="4856400"/>
          </a:xfrm>
        </p:spPr>
        <p:txBody>
          <a:bodyPr>
            <a:normAutofit/>
          </a:bodyPr>
          <a:lstStyle>
            <a:lvl1pPr marL="0" indent="0">
              <a:buNone/>
              <a:defRPr sz="1200" baseline="0"/>
            </a:lvl1pPr>
          </a:lstStyle>
          <a:p>
            <a:r>
              <a:rPr lang="de-DE" dirty="0"/>
              <a:t>Bild einfügen</a:t>
            </a:r>
          </a:p>
        </p:txBody>
      </p:sp>
      <p:sp>
        <p:nvSpPr>
          <p:cNvPr id="3" name="Fußzeilenplatzhalter 2" descr="Platzhalter für das Thema und das Datum der Präsentation." title="Thema-/Datumsplatzhalter in der Fußzeile"/>
          <p:cNvSpPr>
            <a:spLocks noGrp="1"/>
          </p:cNvSpPr>
          <p:nvPr>
            <p:ph type="ftr" sz="quarter" idx="13"/>
          </p:nvPr>
        </p:nvSpPr>
        <p:spPr/>
        <p:txBody>
          <a:bodyPr/>
          <a:lstStyle/>
          <a:p>
            <a:r>
              <a:rPr lang="de-DE" dirty="0">
                <a:solidFill>
                  <a:srgbClr val="000000"/>
                </a:solidFill>
              </a:rPr>
              <a:t>Thema, 10.Monat 2019, © Bundesagentur für Arbeit</a:t>
            </a:r>
          </a:p>
        </p:txBody>
      </p:sp>
      <p:sp>
        <p:nvSpPr>
          <p:cNvPr id="5" name="Foliennummernplatzhalter 4" descr="Seitenzahl der Folie" title="Seitenzahlplatzhalter"/>
          <p:cNvSpPr>
            <a:spLocks noGrp="1"/>
          </p:cNvSpPr>
          <p:nvPr>
            <p:ph type="sldNum" sz="quarter" idx="14"/>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1672644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folie">
    <p:spTree>
      <p:nvGrpSpPr>
        <p:cNvPr id="1" name=""/>
        <p:cNvGrpSpPr/>
        <p:nvPr/>
      </p:nvGrpSpPr>
      <p:grpSpPr>
        <a:xfrm>
          <a:off x="0" y="0"/>
          <a:ext cx="0" cy="0"/>
          <a:chOff x="0" y="0"/>
          <a:chExt cx="0" cy="0"/>
        </a:xfrm>
      </p:grpSpPr>
      <p:sp>
        <p:nvSpPr>
          <p:cNvPr id="10" name="Titel 1" descr="Platzhalter für den Titel der Folie." title="Titelplatzhalter"/>
          <p:cNvSpPr>
            <a:spLocks noGrp="1"/>
          </p:cNvSpPr>
          <p:nvPr>
            <p:ph type="title" hasCustomPrompt="1"/>
          </p:nvPr>
        </p:nvSpPr>
        <p:spPr>
          <a:xfrm>
            <a:off x="590400" y="153443"/>
            <a:ext cx="11217600" cy="1018093"/>
          </a:xfrm>
        </p:spPr>
        <p:txBody>
          <a:bodyPr/>
          <a:lstStyle>
            <a:lvl1pPr>
              <a:defRPr baseline="0"/>
            </a:lvl1pPr>
          </a:lstStyle>
          <a:p>
            <a:r>
              <a:rPr lang="de-DE" dirty="0"/>
              <a:t>Hier steht Ihre Botschaft</a:t>
            </a:r>
          </a:p>
        </p:txBody>
      </p:sp>
      <p:sp>
        <p:nvSpPr>
          <p:cNvPr id="5" name="Bildplatzhalter 4" descr="Platzhalter für ein Bild." title="Bildplatzhalter"/>
          <p:cNvSpPr>
            <a:spLocks noGrp="1"/>
          </p:cNvSpPr>
          <p:nvPr>
            <p:ph type="pic" sz="quarter" idx="12" hasCustomPrompt="1"/>
          </p:nvPr>
        </p:nvSpPr>
        <p:spPr>
          <a:xfrm>
            <a:off x="414000" y="1252800"/>
            <a:ext cx="11825625" cy="5292000"/>
          </a:xfrm>
          <a:prstGeom prst="rect">
            <a:avLst/>
          </a:prstGeom>
        </p:spPr>
        <p:txBody>
          <a:bodyPr>
            <a:normAutofit/>
          </a:bodyPr>
          <a:lstStyle>
            <a:lvl1pPr marL="0" indent="0">
              <a:buNone/>
              <a:defRPr sz="1200" baseline="0"/>
            </a:lvl1pPr>
          </a:lstStyle>
          <a:p>
            <a:r>
              <a:rPr lang="de-DE" dirty="0"/>
              <a:t>Bild einfügen</a:t>
            </a:r>
          </a:p>
        </p:txBody>
      </p:sp>
      <p:sp>
        <p:nvSpPr>
          <p:cNvPr id="6" name="Fußzeilenplatzhalter 5" descr="Platzhalter für das Thema und das Datum der Präsentation." title="Thema-/Datumsplatzhalter in der Fußzeile"/>
          <p:cNvSpPr>
            <a:spLocks noGrp="1"/>
          </p:cNvSpPr>
          <p:nvPr>
            <p:ph type="ftr" sz="quarter" idx="13"/>
          </p:nvPr>
        </p:nvSpPr>
        <p:spPr/>
        <p:txBody>
          <a:bodyPr/>
          <a:lstStyle/>
          <a:p>
            <a:r>
              <a:rPr lang="de-DE" dirty="0">
                <a:solidFill>
                  <a:srgbClr val="000000"/>
                </a:solidFill>
              </a:rPr>
              <a:t>Thema, 10.Monat 2019, © Bundesagentur für Arbeit</a:t>
            </a:r>
          </a:p>
        </p:txBody>
      </p:sp>
      <p:sp>
        <p:nvSpPr>
          <p:cNvPr id="7" name="Foliennummernplatzhalter 6" descr="Seitenzahl der Folie." title="Seitenzahlplatzhalter"/>
          <p:cNvSpPr>
            <a:spLocks noGrp="1"/>
          </p:cNvSpPr>
          <p:nvPr>
            <p:ph type="sldNum" sz="quarter" idx="14"/>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3194107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rennfolie mit Bild">
    <p:spTree>
      <p:nvGrpSpPr>
        <p:cNvPr id="1" name=""/>
        <p:cNvGrpSpPr/>
        <p:nvPr/>
      </p:nvGrpSpPr>
      <p:grpSpPr>
        <a:xfrm>
          <a:off x="0" y="0"/>
          <a:ext cx="0" cy="0"/>
          <a:chOff x="0" y="0"/>
          <a:chExt cx="0" cy="0"/>
        </a:xfrm>
      </p:grpSpPr>
      <p:pic>
        <p:nvPicPr>
          <p:cNvPr id="10" name="Grafik 9" descr="Roter Farbverlauf." title="Hintergrund"/>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5215695"/>
            <a:ext cx="12150000" cy="1669293"/>
          </a:xfrm>
          <a:prstGeom prst="rect">
            <a:avLst/>
          </a:prstGeom>
        </p:spPr>
      </p:pic>
      <p:sp>
        <p:nvSpPr>
          <p:cNvPr id="15" name="Titel 13" descr="Platzhalter für den Titel der Folie." title="Titelplatzhalter"/>
          <p:cNvSpPr>
            <a:spLocks noGrp="1"/>
          </p:cNvSpPr>
          <p:nvPr>
            <p:ph type="title" hasCustomPrompt="1"/>
          </p:nvPr>
        </p:nvSpPr>
        <p:spPr>
          <a:xfrm>
            <a:off x="590400" y="5365791"/>
            <a:ext cx="11015663" cy="860624"/>
          </a:xfrm>
        </p:spPr>
        <p:txBody>
          <a:bodyPr/>
          <a:lstStyle>
            <a:lvl1pPr>
              <a:defRPr>
                <a:solidFill>
                  <a:schemeClr val="bg1"/>
                </a:solidFill>
              </a:defRPr>
            </a:lvl1pPr>
          </a:lstStyle>
          <a:p>
            <a:r>
              <a:rPr lang="de-DE" dirty="0"/>
              <a:t>Hier steht Ihre Kapitelheadline</a:t>
            </a:r>
            <a:br>
              <a:rPr lang="de-DE" dirty="0"/>
            </a:br>
            <a:r>
              <a:rPr lang="de-DE" dirty="0"/>
              <a:t>mit bis zu zwei </a:t>
            </a:r>
            <a:r>
              <a:rPr lang="de-DE" noProof="0" dirty="0"/>
              <a:t>Zeilen</a:t>
            </a:r>
            <a:endParaRPr lang="de-DE" dirty="0"/>
          </a:p>
        </p:txBody>
      </p:sp>
      <p:sp>
        <p:nvSpPr>
          <p:cNvPr id="12" name="Textplatzhalter 5" descr="Platzhalter für die Subheadline." title="Subheadlineplatzhalter"/>
          <p:cNvSpPr>
            <a:spLocks noGrp="1"/>
          </p:cNvSpPr>
          <p:nvPr>
            <p:ph type="body" sz="quarter" idx="18" hasCustomPrompt="1"/>
          </p:nvPr>
        </p:nvSpPr>
        <p:spPr>
          <a:xfrm>
            <a:off x="590400" y="6363948"/>
            <a:ext cx="11016294" cy="289165"/>
          </a:xfrm>
          <a:prstGeom prst="rect">
            <a:avLst/>
          </a:prstGeom>
        </p:spPr>
        <p:txBody>
          <a:bodyPr lIns="90000" tIns="0" rIns="0" bIns="0">
            <a:noAutofit/>
          </a:bodyPr>
          <a:lstStyle>
            <a:lvl1pPr marL="0" indent="0">
              <a:spcBef>
                <a:spcPts val="0"/>
              </a:spcBef>
              <a:spcAft>
                <a:spcPts val="0"/>
              </a:spcAft>
              <a:buNone/>
              <a:defRPr sz="1875" baseline="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a:t>
            </a:r>
          </a:p>
        </p:txBody>
      </p:sp>
      <p:sp>
        <p:nvSpPr>
          <p:cNvPr id="13" name="Bildplatzhalter 16" descr="Platzhalter für ein Bild." title="Bildplatzhalter"/>
          <p:cNvSpPr>
            <a:spLocks noGrp="1"/>
          </p:cNvSpPr>
          <p:nvPr>
            <p:ph type="pic" sz="quarter" idx="19" hasCustomPrompt="1"/>
          </p:nvPr>
        </p:nvSpPr>
        <p:spPr>
          <a:xfrm>
            <a:off x="89999" y="90354"/>
            <a:ext cx="12150000" cy="5125341"/>
          </a:xfrm>
          <a:prstGeom prst="snipRoundRect">
            <a:avLst>
              <a:gd name="adj1" fmla="val 4940"/>
              <a:gd name="adj2" fmla="val 0"/>
            </a:avLst>
          </a:prstGeom>
        </p:spPr>
        <p:txBody>
          <a:bodyPr>
            <a:normAutofit/>
          </a:bodyPr>
          <a:lstStyle>
            <a:lvl1pPr marL="0" indent="0">
              <a:buNone/>
              <a:defRPr sz="1200"/>
            </a:lvl1pPr>
          </a:lstStyle>
          <a:p>
            <a:r>
              <a:rPr lang="en-US" dirty="0" err="1"/>
              <a:t>Bild</a:t>
            </a:r>
            <a:r>
              <a:rPr lang="en-US" dirty="0"/>
              <a:t> </a:t>
            </a:r>
            <a:r>
              <a:rPr lang="en-US" dirty="0" err="1"/>
              <a:t>einfügen</a:t>
            </a:r>
            <a:endParaRPr lang="de-DE" dirty="0"/>
          </a:p>
        </p:txBody>
      </p:sp>
    </p:spTree>
    <p:extLst>
      <p:ext uri="{BB962C8B-B14F-4D97-AF65-F5344CB8AC3E}">
        <p14:creationId xmlns:p14="http://schemas.microsoft.com/office/powerpoint/2010/main" val="3537225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rennfolie ohne Bild">
    <p:spTree>
      <p:nvGrpSpPr>
        <p:cNvPr id="1" name=""/>
        <p:cNvGrpSpPr/>
        <p:nvPr/>
      </p:nvGrpSpPr>
      <p:grpSpPr>
        <a:xfrm>
          <a:off x="0" y="0"/>
          <a:ext cx="0" cy="0"/>
          <a:chOff x="0" y="0"/>
          <a:chExt cx="0" cy="0"/>
        </a:xfrm>
      </p:grpSpPr>
      <p:pic>
        <p:nvPicPr>
          <p:cNvPr id="6" name="Grafik 5" descr="Roter Farbverlauf mit dem Signet der BA." title="Hintergrundgrafik"/>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90975"/>
            <a:ext cx="12150000" cy="6800112"/>
          </a:xfrm>
          <a:prstGeom prst="rect">
            <a:avLst/>
          </a:prstGeom>
        </p:spPr>
      </p:pic>
      <p:sp>
        <p:nvSpPr>
          <p:cNvPr id="7" name="Titel 6" descr="Platzhalter für den Titel der Folie." title="Titelplatzhalter"/>
          <p:cNvSpPr>
            <a:spLocks noGrp="1"/>
          </p:cNvSpPr>
          <p:nvPr>
            <p:ph type="title" hasCustomPrompt="1"/>
          </p:nvPr>
        </p:nvSpPr>
        <p:spPr>
          <a:xfrm>
            <a:off x="665999" y="2547133"/>
            <a:ext cx="10800000" cy="1101587"/>
          </a:xfrm>
        </p:spPr>
        <p:txBody>
          <a:bodyPr lIns="0" tIns="0" rIns="0" bIns="0" anchor="t" anchorCtr="0">
            <a:noAutofit/>
          </a:bodyPr>
          <a:lstStyle>
            <a:lvl1pPr>
              <a:defRPr sz="3750" baseline="0">
                <a:solidFill>
                  <a:schemeClr val="bg1"/>
                </a:solidFill>
              </a:defRPr>
            </a:lvl1pPr>
          </a:lstStyle>
          <a:p>
            <a:r>
              <a:rPr lang="de-DE" dirty="0"/>
              <a:t>Hier steht Ihre Kapitelheadline mit bis zu zwei Zeilen.</a:t>
            </a:r>
          </a:p>
        </p:txBody>
      </p:sp>
      <p:sp>
        <p:nvSpPr>
          <p:cNvPr id="8" name="Textplatzhalter 5" descr="Platzhalter für die Subheadline." title="Subheadlineplatzhalter"/>
          <p:cNvSpPr>
            <a:spLocks noGrp="1"/>
          </p:cNvSpPr>
          <p:nvPr>
            <p:ph type="body" sz="quarter" idx="15" hasCustomPrompt="1"/>
          </p:nvPr>
        </p:nvSpPr>
        <p:spPr>
          <a:xfrm>
            <a:off x="666000" y="3769937"/>
            <a:ext cx="10800000" cy="539868"/>
          </a:xfrm>
          <a:prstGeom prst="rect">
            <a:avLst/>
          </a:prstGeom>
        </p:spPr>
        <p:txBody>
          <a:bodyPr lIns="0" tIns="0" rIns="0" bIns="0">
            <a:noAutofit/>
          </a:bodyPr>
          <a:lstStyle>
            <a:lvl1pPr marL="0" indent="0">
              <a:spcBef>
                <a:spcPts val="0"/>
              </a:spcBef>
              <a:spcAft>
                <a:spcPts val="0"/>
              </a:spcAft>
              <a:buNone/>
              <a:defRPr sz="1875" baseline="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Tree>
    <p:extLst>
      <p:ext uri="{BB962C8B-B14F-4D97-AF65-F5344CB8AC3E}">
        <p14:creationId xmlns:p14="http://schemas.microsoft.com/office/powerpoint/2010/main" val="4457108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rennfolie ohne Bild - Schmaler Header">
    <p:spTree>
      <p:nvGrpSpPr>
        <p:cNvPr id="1" name=""/>
        <p:cNvGrpSpPr/>
        <p:nvPr/>
      </p:nvGrpSpPr>
      <p:grpSpPr>
        <a:xfrm>
          <a:off x="0" y="0"/>
          <a:ext cx="0" cy="0"/>
          <a:chOff x="0" y="0"/>
          <a:chExt cx="0" cy="0"/>
        </a:xfrm>
      </p:grpSpPr>
      <p:pic>
        <p:nvPicPr>
          <p:cNvPr id="5" name="Grafik 3" descr="Roter Farbverlauf mit dem Signet der BA." title="Headergrafi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90828"/>
            <a:ext cx="12149999" cy="338347"/>
          </a:xfrm>
          <a:prstGeom prst="rect">
            <a:avLst/>
          </a:prstGeom>
        </p:spPr>
      </p:pic>
      <p:sp>
        <p:nvSpPr>
          <p:cNvPr id="7" name="Titel 6" descr="Platzhalter für den Titel der Folie." title="Titelplatzhalter"/>
          <p:cNvSpPr>
            <a:spLocks noGrp="1"/>
          </p:cNvSpPr>
          <p:nvPr>
            <p:ph type="title" hasCustomPrompt="1"/>
          </p:nvPr>
        </p:nvSpPr>
        <p:spPr>
          <a:xfrm>
            <a:off x="665999" y="2530800"/>
            <a:ext cx="10800000" cy="1073534"/>
          </a:xfrm>
        </p:spPr>
        <p:txBody>
          <a:bodyPr lIns="0" tIns="0" rIns="0" bIns="0" anchor="t" anchorCtr="0">
            <a:noAutofit/>
          </a:bodyPr>
          <a:lstStyle>
            <a:lvl1pPr>
              <a:defRPr sz="3750" baseline="0">
                <a:solidFill>
                  <a:schemeClr val="tx1"/>
                </a:solidFill>
              </a:defRPr>
            </a:lvl1pPr>
          </a:lstStyle>
          <a:p>
            <a:r>
              <a:rPr lang="de-DE" dirty="0"/>
              <a:t>Hier steht Ihre Kapitelheadline mit bis zu zwei Zeilen.</a:t>
            </a:r>
          </a:p>
        </p:txBody>
      </p:sp>
      <p:sp>
        <p:nvSpPr>
          <p:cNvPr id="8" name="Textplatzhalter 5" descr="Platzhalter für die Subheadline." title="Subheadlineplatzhalter"/>
          <p:cNvSpPr>
            <a:spLocks noGrp="1"/>
          </p:cNvSpPr>
          <p:nvPr>
            <p:ph type="body" sz="quarter" idx="15" hasCustomPrompt="1"/>
          </p:nvPr>
        </p:nvSpPr>
        <p:spPr>
          <a:xfrm>
            <a:off x="666000" y="3769200"/>
            <a:ext cx="10800000" cy="539868"/>
          </a:xfrm>
          <a:prstGeom prst="rect">
            <a:avLst/>
          </a:prstGeom>
        </p:spPr>
        <p:txBody>
          <a:bodyPr lIns="0" tIns="0" rIns="0" bIns="0">
            <a:noAutofit/>
          </a:bodyPr>
          <a:lstStyle>
            <a:lvl1pPr marL="0" indent="0">
              <a:spcBef>
                <a:spcPts val="0"/>
              </a:spcBef>
              <a:spcAft>
                <a:spcPts val="0"/>
              </a:spcAft>
              <a:buNone/>
              <a:defRPr sz="1875" baseline="0">
                <a:solidFill>
                  <a:schemeClr val="tx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Tree>
    <p:extLst>
      <p:ext uri="{BB962C8B-B14F-4D97-AF65-F5344CB8AC3E}">
        <p14:creationId xmlns:p14="http://schemas.microsoft.com/office/powerpoint/2010/main" val="2178587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pic>
        <p:nvPicPr>
          <p:cNvPr id="9" name="Grafik 8" descr="Roter Farbverlauf mit dem Signet der BA." title="Hintergrundgrafik"/>
          <p:cNvPicPr>
            <a:picLocks/>
          </p:cNvPicPr>
          <p:nvPr userDrawn="1"/>
        </p:nvPicPr>
        <p:blipFill rotWithShape="1">
          <a:blip r:embed="rId2" cstate="print">
            <a:extLst>
              <a:ext uri="{28A0092B-C50C-407E-A947-70E740481C1C}">
                <a14:useLocalDpi xmlns:a14="http://schemas.microsoft.com/office/drawing/2010/main" val="0"/>
              </a:ext>
            </a:extLst>
          </a:blip>
          <a:srcRect b="2341"/>
          <a:stretch/>
        </p:blipFill>
        <p:spPr>
          <a:xfrm>
            <a:off x="91211" y="90259"/>
            <a:ext cx="12150000" cy="5857200"/>
          </a:xfrm>
          <a:prstGeom prst="rect">
            <a:avLst/>
          </a:prstGeom>
        </p:spPr>
      </p:pic>
      <p:sp>
        <p:nvSpPr>
          <p:cNvPr id="14" name="Titel 6" descr="Platzhalter für einen Abschlusssatz." title="Textplatzhalter"/>
          <p:cNvSpPr>
            <a:spLocks noGrp="1"/>
          </p:cNvSpPr>
          <p:nvPr>
            <p:ph type="title" hasCustomPrompt="1"/>
          </p:nvPr>
        </p:nvSpPr>
        <p:spPr>
          <a:xfrm>
            <a:off x="578250" y="2322858"/>
            <a:ext cx="11228319" cy="1245967"/>
          </a:xfrm>
        </p:spPr>
        <p:txBody>
          <a:bodyPr lIns="0" tIns="0" rIns="0" bIns="0" anchor="t" anchorCtr="0">
            <a:noAutofit/>
          </a:bodyPr>
          <a:lstStyle>
            <a:lvl1pPr algn="ctr">
              <a:defRPr sz="4125" baseline="0">
                <a:solidFill>
                  <a:schemeClr val="bg1"/>
                </a:solidFill>
              </a:defRPr>
            </a:lvl1pPr>
          </a:lstStyle>
          <a:p>
            <a:r>
              <a:rPr lang="de-DE" dirty="0"/>
              <a:t>Hier steht ein Abschlusssatz </a:t>
            </a:r>
            <a:br>
              <a:rPr lang="de-DE" dirty="0"/>
            </a:br>
            <a:r>
              <a:rPr lang="de-DE" dirty="0"/>
              <a:t>in zwei Zeilen.</a:t>
            </a:r>
          </a:p>
        </p:txBody>
      </p:sp>
      <p:sp>
        <p:nvSpPr>
          <p:cNvPr id="5" name="Bildplatzhalter 28" descr="Dienststellenlogo." title="Dienststellenlogo"/>
          <p:cNvSpPr>
            <a:spLocks noGrp="1" noChangeAspect="1"/>
          </p:cNvSpPr>
          <p:nvPr>
            <p:ph type="pic" sz="quarter" idx="18" hasCustomPrompt="1"/>
          </p:nvPr>
        </p:nvSpPr>
        <p:spPr>
          <a:xfrm>
            <a:off x="90000" y="6048000"/>
            <a:ext cx="1944000" cy="736296"/>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11938810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erfolie">
    <p:spTree>
      <p:nvGrpSpPr>
        <p:cNvPr id="1" name=""/>
        <p:cNvGrpSpPr/>
        <p:nvPr/>
      </p:nvGrpSpPr>
      <p:grpSpPr>
        <a:xfrm>
          <a:off x="0" y="0"/>
          <a:ext cx="0" cy="0"/>
          <a:chOff x="0" y="0"/>
          <a:chExt cx="0" cy="0"/>
        </a:xfrm>
      </p:grpSpPr>
      <p:sp>
        <p:nvSpPr>
          <p:cNvPr id="2" name="Titel 1" descr="Platzhalter für den Titel der Folie." title="Titelplatzhalter"/>
          <p:cNvSpPr>
            <a:spLocks noGrp="1"/>
          </p:cNvSpPr>
          <p:nvPr>
            <p:ph type="title" hasCustomPrompt="1"/>
          </p:nvPr>
        </p:nvSpPr>
        <p:spPr/>
        <p:txBody>
          <a:bodyPr/>
          <a:lstStyle>
            <a:lvl1pPr>
              <a:defRPr baseline="0"/>
            </a:lvl1pPr>
          </a:lstStyle>
          <a:p>
            <a:r>
              <a:rPr lang="de-DE" dirty="0"/>
              <a:t>Hier steht Ihre Botschaft</a:t>
            </a:r>
          </a:p>
        </p:txBody>
      </p:sp>
      <p:sp>
        <p:nvSpPr>
          <p:cNvPr id="3" name="Fußzeilenplatzhalter 2" descr="Platzhalter für das Thema und das Datum der Präsentation." title="Thema-/Datumsplatzhalter in der Fußzeile"/>
          <p:cNvSpPr>
            <a:spLocks noGrp="1"/>
          </p:cNvSpPr>
          <p:nvPr>
            <p:ph type="ftr" sz="quarter" idx="10"/>
          </p:nvPr>
        </p:nvSpPr>
        <p:spPr/>
        <p:txBody>
          <a:bodyPr/>
          <a:lstStyle/>
          <a:p>
            <a:r>
              <a:rPr lang="de-DE" dirty="0">
                <a:solidFill>
                  <a:srgbClr val="000000"/>
                </a:solidFill>
              </a:rPr>
              <a:t>Thema, 10.Monat 2019, © Bundesagentur für Arbeit</a:t>
            </a:r>
          </a:p>
        </p:txBody>
      </p:sp>
      <p:sp>
        <p:nvSpPr>
          <p:cNvPr id="4" name="Foliennummernplatzhalter 3" descr="Seitenzahl der Folie." title="Seitenzahlplatzhalter"/>
          <p:cNvSpPr>
            <a:spLocks noGrp="1"/>
          </p:cNvSpPr>
          <p:nvPr>
            <p:ph type="sldNum" sz="quarter" idx="11"/>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2430019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 Vertraulich">
    <p:spTree>
      <p:nvGrpSpPr>
        <p:cNvPr id="1" name=""/>
        <p:cNvGrpSpPr/>
        <p:nvPr/>
      </p:nvGrpSpPr>
      <p:grpSpPr>
        <a:xfrm>
          <a:off x="0" y="0"/>
          <a:ext cx="0" cy="0"/>
          <a:chOff x="0" y="0"/>
          <a:chExt cx="0" cy="0"/>
        </a:xfrm>
      </p:grpSpPr>
      <p:pic>
        <p:nvPicPr>
          <p:cNvPr id="12" name="Grafik 3" descr="Roter Farbverlauf mit dem Signet der BA." title="Headergrafi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90000"/>
            <a:ext cx="12149999" cy="338347"/>
          </a:xfrm>
          <a:prstGeom prst="rect">
            <a:avLst/>
          </a:prstGeom>
        </p:spPr>
      </p:pic>
      <p:sp>
        <p:nvSpPr>
          <p:cNvPr id="15" name="Textplatzhalter 5" descr="Platzhalter für Thema/Version/Datum." title="Platzhalter Textfeld"/>
          <p:cNvSpPr>
            <a:spLocks noGrp="1"/>
          </p:cNvSpPr>
          <p:nvPr>
            <p:ph type="body" sz="quarter" idx="14" hasCustomPrompt="1"/>
          </p:nvPr>
        </p:nvSpPr>
        <p:spPr>
          <a:xfrm>
            <a:off x="359999" y="136603"/>
            <a:ext cx="9252000" cy="247133"/>
          </a:xfrm>
          <a:prstGeom prst="rect">
            <a:avLst/>
          </a:prstGeom>
        </p:spPr>
        <p:txBody>
          <a:bodyPr lIns="0" tIns="0" rIns="0" bIns="0" anchor="ctr" anchorCtr="0">
            <a:noAutofit/>
          </a:bodyPr>
          <a:lstStyle>
            <a:lvl1pPr marL="0" indent="0">
              <a:buNone/>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13" name="Rechteck 12" descr="Grauer Farbverlauf" title="Hintergrundfläche"/>
          <p:cNvSpPr/>
          <p:nvPr userDrawn="1"/>
        </p:nvSpPr>
        <p:spPr>
          <a:xfrm>
            <a:off x="10178087" y="146973"/>
            <a:ext cx="1918800" cy="230412"/>
          </a:xfrm>
          <a:prstGeom prst="rect">
            <a:avLst/>
          </a:prstGeom>
          <a:gradFill flip="none" rotWithShape="1">
            <a:gsLst>
              <a:gs pos="0">
                <a:schemeClr val="bg1">
                  <a:lumMod val="75000"/>
                </a:schemeClr>
              </a:gs>
              <a:gs pos="50000">
                <a:schemeClr val="bg1">
                  <a:lumMod val="97000"/>
                </a:schemeClr>
              </a:gs>
              <a:gs pos="100000">
                <a:schemeClr val="bg1">
                  <a:lumMod val="75000"/>
                </a:schemeClr>
              </a:gs>
            </a:gsLst>
            <a:path path="circle">
              <a:fillToRect l="100000" t="100000"/>
            </a:path>
            <a:tileRect r="-100000" b="-100000"/>
          </a:gra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2151" dirty="0"/>
          </a:p>
        </p:txBody>
      </p:sp>
      <p:sp>
        <p:nvSpPr>
          <p:cNvPr id="14" name="Textfeld 13" descr="Vertraulich" title="Textfeld"/>
          <p:cNvSpPr txBox="1"/>
          <p:nvPr userDrawn="1"/>
        </p:nvSpPr>
        <p:spPr>
          <a:xfrm>
            <a:off x="10116000" y="107685"/>
            <a:ext cx="2048400" cy="308988"/>
          </a:xfrm>
          <a:prstGeom prst="rect">
            <a:avLst/>
          </a:prstGeom>
          <a:noFill/>
        </p:spPr>
        <p:txBody>
          <a:bodyPr wrap="square" rtlCol="0">
            <a:spAutoFit/>
          </a:bodyPr>
          <a:lstStyle/>
          <a:p>
            <a:pPr algn="ctr"/>
            <a:r>
              <a:rPr lang="de-DE" sz="1400" b="1" spc="300" baseline="0" dirty="0">
                <a:solidFill>
                  <a:schemeClr val="tx2"/>
                </a:solidFill>
              </a:rPr>
              <a:t>VERTRAULICH</a:t>
            </a:r>
          </a:p>
        </p:txBody>
      </p:sp>
      <p:sp>
        <p:nvSpPr>
          <p:cNvPr id="24" name="Bildplatzhalter 31" descr="Platzhalter für ein Bild." title="Bildplatzhalter"/>
          <p:cNvSpPr>
            <a:spLocks noGrp="1"/>
          </p:cNvSpPr>
          <p:nvPr userDrawn="1">
            <p:ph type="pic" sz="quarter" idx="11" hasCustomPrompt="1"/>
          </p:nvPr>
        </p:nvSpPr>
        <p:spPr>
          <a:xfrm>
            <a:off x="90000" y="457200"/>
            <a:ext cx="12150000" cy="5634000"/>
          </a:xfrm>
          <a:prstGeom prst="rect">
            <a:avLst/>
          </a:prstGeom>
        </p:spPr>
        <p:txBody>
          <a:bodyPr>
            <a:normAutofit/>
          </a:bodyPr>
          <a:lstStyle>
            <a:lvl1pPr marL="0" indent="0">
              <a:buNone/>
              <a:defRPr sz="1200" baseline="0"/>
            </a:lvl1pPr>
          </a:lstStyle>
          <a:p>
            <a:r>
              <a:rPr lang="de-DE" dirty="0"/>
              <a:t>Bild einfügen</a:t>
            </a:r>
          </a:p>
          <a:p>
            <a:endParaRPr lang="de-DE" dirty="0"/>
          </a:p>
        </p:txBody>
      </p:sp>
      <p:sp>
        <p:nvSpPr>
          <p:cNvPr id="26" name="Titel 6" descr="Platzhalter für den Folientitel." title="Titelplatzhalter"/>
          <p:cNvSpPr>
            <a:spLocks noGrp="1"/>
          </p:cNvSpPr>
          <p:nvPr userDrawn="1">
            <p:ph type="title" hasCustomPrompt="1"/>
          </p:nvPr>
        </p:nvSpPr>
        <p:spPr>
          <a:xfrm>
            <a:off x="90000" y="1983600"/>
            <a:ext cx="4140000" cy="1748510"/>
          </a:xfrm>
          <a:prstGeom prst="round1Rect">
            <a:avLst>
              <a:gd name="adj" fmla="val 13747"/>
            </a:avLst>
          </a:prstGeom>
          <a:solidFill>
            <a:schemeClr val="bg1">
              <a:alpha val="75000"/>
            </a:schemeClr>
          </a:solidFill>
        </p:spPr>
        <p:txBody>
          <a:bodyPr wrap="square" lIns="270000" tIns="180000" rIns="270000" bIns="180000" anchor="t" anchorCtr="0">
            <a:spAutoFit/>
          </a:bodyPr>
          <a:lstStyle>
            <a:lvl1pPr marL="0" marR="0" indent="0" algn="l" defTabSz="914400" rtl="0" eaLnBrk="1" fontAlgn="auto" latinLnBrk="0" hangingPunct="1">
              <a:lnSpc>
                <a:spcPct val="100000"/>
              </a:lnSpc>
              <a:spcBef>
                <a:spcPct val="0"/>
              </a:spcBef>
              <a:spcAft>
                <a:spcPts val="0"/>
              </a:spcAft>
              <a:buClrTx/>
              <a:buSzTx/>
              <a:buFontTx/>
              <a:buNone/>
              <a:tabLst/>
              <a:defRPr sz="3000" baseline="0">
                <a:solidFill>
                  <a:schemeClr val="tx1"/>
                </a:solidFill>
              </a:defRPr>
            </a:lvl1pPr>
          </a:lstStyle>
          <a:p>
            <a:r>
              <a:rPr lang="de-DE" dirty="0"/>
              <a:t>Hier steht der Titel Ihrer Präsentation. In drei Zeilen</a:t>
            </a:r>
          </a:p>
        </p:txBody>
      </p:sp>
      <p:sp>
        <p:nvSpPr>
          <p:cNvPr id="27" name="Textplatzhalter 2" descr="Platzhalter für eine Subheadline." title="Subheadlineplatzhalter"/>
          <p:cNvSpPr>
            <a:spLocks noGrp="1"/>
          </p:cNvSpPr>
          <p:nvPr userDrawn="1">
            <p:ph type="body" sz="quarter" idx="16" hasCustomPrompt="1"/>
          </p:nvPr>
        </p:nvSpPr>
        <p:spPr>
          <a:xfrm>
            <a:off x="90000" y="3733200"/>
            <a:ext cx="4140000" cy="808459"/>
          </a:xfrm>
          <a:prstGeom prst="rect">
            <a:avLst/>
          </a:prstGeom>
          <a:solidFill>
            <a:schemeClr val="bg1">
              <a:alpha val="75000"/>
            </a:schemeClr>
          </a:solidFill>
        </p:spPr>
        <p:txBody>
          <a:bodyPr wrap="square" lIns="270000" tIns="72000" rIns="270000" bIns="180000">
            <a:spAutoFit/>
          </a:bodyPr>
          <a:lstStyle>
            <a:lvl1pPr marL="0" indent="0">
              <a:buNone/>
              <a:defRPr sz="1800" baseline="0"/>
            </a:lvl1pPr>
          </a:lstStyle>
          <a:p>
            <a:pPr lvl="0"/>
            <a:r>
              <a:rPr lang="de-DE" dirty="0" err="1"/>
              <a:t>Subline</a:t>
            </a:r>
            <a:r>
              <a:rPr lang="de-DE" dirty="0"/>
              <a:t> nutzbar für zusätzliche Informationen.</a:t>
            </a:r>
          </a:p>
        </p:txBody>
      </p:sp>
      <p:sp>
        <p:nvSpPr>
          <p:cNvPr id="30" name="Bildplatzhalter 28" descr="Dienststellenlogo." title="Dienststellenlogo"/>
          <p:cNvSpPr>
            <a:spLocks noGrp="1"/>
          </p:cNvSpPr>
          <p:nvPr userDrawn="1">
            <p:ph type="pic" sz="quarter" idx="18" hasCustomPrompt="1"/>
          </p:nvPr>
        </p:nvSpPr>
        <p:spPr>
          <a:xfrm>
            <a:off x="90000" y="6206135"/>
            <a:ext cx="1558800" cy="590400"/>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15345627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o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686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pic>
        <p:nvPicPr>
          <p:cNvPr id="16" name="Grafik 15" descr="Roter Farbverlauf mit dem Signet der BA." title="Hintergrundgrafik"/>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1211" y="90259"/>
            <a:ext cx="12150000" cy="5997600"/>
          </a:xfrm>
          <a:prstGeom prst="rect">
            <a:avLst/>
          </a:prstGeom>
        </p:spPr>
      </p:pic>
      <p:sp>
        <p:nvSpPr>
          <p:cNvPr id="17" name="Textplatzhalter 5" descr="Platzhalter für Thema/Version/Datum." title="Textplatzhalter"/>
          <p:cNvSpPr>
            <a:spLocks noGrp="1"/>
          </p:cNvSpPr>
          <p:nvPr>
            <p:ph type="body" sz="quarter" idx="14" hasCustomPrompt="1"/>
          </p:nvPr>
        </p:nvSpPr>
        <p:spPr>
          <a:xfrm>
            <a:off x="359999" y="382871"/>
            <a:ext cx="11340000" cy="247133"/>
          </a:xfrm>
          <a:prstGeom prst="rect">
            <a:avLst/>
          </a:prstGeom>
        </p:spPr>
        <p:txBody>
          <a:bodyPr lIns="0" tIns="0" rIns="0" bIns="0">
            <a:noAutofit/>
          </a:bodyPr>
          <a:lstStyle>
            <a:lvl1pPr marL="0" indent="0">
              <a:buNone/>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cxnSp>
        <p:nvCxnSpPr>
          <p:cNvPr id="18" name="Gerade Verbindung 17" descr="Weiße Linie" title="Linie"/>
          <p:cNvCxnSpPr/>
          <p:nvPr userDrawn="1"/>
        </p:nvCxnSpPr>
        <p:spPr>
          <a:xfrm>
            <a:off x="360000" y="650550"/>
            <a:ext cx="11883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itel 6" descr="Platzhalter für den Folientitel." title="Titelplatzhalter"/>
          <p:cNvSpPr>
            <a:spLocks noGrp="1"/>
          </p:cNvSpPr>
          <p:nvPr>
            <p:ph type="title" hasCustomPrompt="1"/>
          </p:nvPr>
        </p:nvSpPr>
        <p:spPr>
          <a:xfrm>
            <a:off x="359999" y="939684"/>
            <a:ext cx="11340000" cy="976139"/>
          </a:xfrm>
        </p:spPr>
        <p:txBody>
          <a:bodyPr lIns="0" tIns="0" rIns="0" bIns="0" anchor="t" anchorCtr="0">
            <a:noAutofit/>
          </a:bodyPr>
          <a:lstStyle>
            <a:lvl1pPr marL="0" marR="0" indent="0" algn="l" defTabSz="914400" rtl="0" eaLnBrk="1" fontAlgn="auto" latinLnBrk="0" hangingPunct="1">
              <a:lnSpc>
                <a:spcPct val="100000"/>
              </a:lnSpc>
              <a:spcBef>
                <a:spcPct val="0"/>
              </a:spcBef>
              <a:spcAft>
                <a:spcPts val="0"/>
              </a:spcAft>
              <a:buClrTx/>
              <a:buSzTx/>
              <a:buFontTx/>
              <a:buNone/>
              <a:tabLst/>
              <a:defRPr sz="3000" baseline="0">
                <a:solidFill>
                  <a:schemeClr val="bg1"/>
                </a:solidFill>
              </a:defRPr>
            </a:lvl1pPr>
          </a:lstStyle>
          <a:p>
            <a:r>
              <a:rPr lang="de-DE" dirty="0"/>
              <a:t>Hier steht der Titel Ihrer Präsentation. </a:t>
            </a:r>
            <a:br>
              <a:rPr lang="de-DE" dirty="0"/>
            </a:br>
            <a:r>
              <a:rPr lang="de-DE" dirty="0"/>
              <a:t>In zwei Zeilen</a:t>
            </a:r>
          </a:p>
        </p:txBody>
      </p:sp>
      <p:sp>
        <p:nvSpPr>
          <p:cNvPr id="20" name="Textplatzhalter 5" descr="Platzhalter für eine Subheadline." title="Textplatzhalter"/>
          <p:cNvSpPr>
            <a:spLocks noGrp="1"/>
          </p:cNvSpPr>
          <p:nvPr>
            <p:ph type="body" sz="quarter" idx="15" hasCustomPrompt="1"/>
          </p:nvPr>
        </p:nvSpPr>
        <p:spPr>
          <a:xfrm>
            <a:off x="359999" y="2024929"/>
            <a:ext cx="11340000" cy="467577"/>
          </a:xfrm>
          <a:prstGeom prst="rect">
            <a:avLst/>
          </a:prstGeom>
        </p:spPr>
        <p:txBody>
          <a:bodyPr lIns="0" tIns="0" rIns="0" bIns="0">
            <a:noAutofit/>
          </a:bodyPr>
          <a:lstStyle>
            <a:lvl1pPr marL="0" indent="0">
              <a:spcBef>
                <a:spcPts val="0"/>
              </a:spcBef>
              <a:spcAft>
                <a:spcPts val="0"/>
              </a:spcAft>
              <a:buNone/>
              <a:defRPr sz="1500" baseline="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
        <p:nvSpPr>
          <p:cNvPr id="30" name="Bildplatzhalter 28" descr="Dienststellenlogo" title="Dienststellenlogo"/>
          <p:cNvSpPr>
            <a:spLocks noGrp="1"/>
          </p:cNvSpPr>
          <p:nvPr>
            <p:ph type="pic" sz="quarter" idx="18" hasCustomPrompt="1"/>
          </p:nvPr>
        </p:nvSpPr>
        <p:spPr>
          <a:xfrm>
            <a:off x="90000" y="6206135"/>
            <a:ext cx="1558800" cy="590400"/>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3247330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 Schmaler Header">
    <p:spTree>
      <p:nvGrpSpPr>
        <p:cNvPr id="1" name=""/>
        <p:cNvGrpSpPr/>
        <p:nvPr/>
      </p:nvGrpSpPr>
      <p:grpSpPr>
        <a:xfrm>
          <a:off x="0" y="0"/>
          <a:ext cx="0" cy="0"/>
          <a:chOff x="0" y="0"/>
          <a:chExt cx="0" cy="0"/>
        </a:xfrm>
      </p:grpSpPr>
      <p:pic>
        <p:nvPicPr>
          <p:cNvPr id="12" name="Grafik 3" descr="Roter Farbverlauf mit dem Signet der BA." title="Headergrafi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17" y="90000"/>
            <a:ext cx="12149963" cy="338345"/>
          </a:xfrm>
          <a:prstGeom prst="rect">
            <a:avLst/>
          </a:prstGeom>
        </p:spPr>
      </p:pic>
      <p:sp>
        <p:nvSpPr>
          <p:cNvPr id="14" name="Textplatzhalter 5" descr="Platzhalter für Thema/Version/Datum." title="Platzhalter Textfeld"/>
          <p:cNvSpPr>
            <a:spLocks noGrp="1"/>
          </p:cNvSpPr>
          <p:nvPr>
            <p:ph type="body" sz="quarter" idx="14" hasCustomPrompt="1"/>
          </p:nvPr>
        </p:nvSpPr>
        <p:spPr>
          <a:xfrm>
            <a:off x="359999" y="136603"/>
            <a:ext cx="11160000" cy="247133"/>
          </a:xfrm>
          <a:prstGeom prst="rect">
            <a:avLst/>
          </a:prstGeom>
        </p:spPr>
        <p:txBody>
          <a:bodyPr lIns="0" tIns="0" rIns="0" bIns="0">
            <a:noAutofit/>
          </a:bodyPr>
          <a:lstStyle>
            <a:lvl1pPr marL="0" indent="0">
              <a:buNone/>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8" name="Titel 6" descr="Platzhalter für den Folientitel." title="Titelplatzhalter"/>
          <p:cNvSpPr>
            <a:spLocks noGrp="1"/>
          </p:cNvSpPr>
          <p:nvPr>
            <p:ph type="title" hasCustomPrompt="1"/>
          </p:nvPr>
        </p:nvSpPr>
        <p:spPr>
          <a:xfrm>
            <a:off x="359999" y="939684"/>
            <a:ext cx="11340000" cy="976139"/>
          </a:xfrm>
        </p:spPr>
        <p:txBody>
          <a:bodyPr lIns="0" tIns="0" rIns="0" bIns="0" anchor="t" anchorCtr="0">
            <a:noAutofit/>
          </a:bodyPr>
          <a:lstStyle>
            <a:lvl1pPr marL="0" marR="0" indent="0" algn="l" defTabSz="914400" rtl="0" eaLnBrk="1" fontAlgn="auto" latinLnBrk="0" hangingPunct="1">
              <a:lnSpc>
                <a:spcPct val="100000"/>
              </a:lnSpc>
              <a:spcBef>
                <a:spcPct val="0"/>
              </a:spcBef>
              <a:spcAft>
                <a:spcPts val="0"/>
              </a:spcAft>
              <a:buClrTx/>
              <a:buSzTx/>
              <a:buFontTx/>
              <a:buNone/>
              <a:tabLst/>
              <a:defRPr sz="3000" baseline="0">
                <a:solidFill>
                  <a:schemeClr val="tx1"/>
                </a:solidFill>
              </a:defRPr>
            </a:lvl1pPr>
          </a:lstStyle>
          <a:p>
            <a:r>
              <a:rPr lang="de-DE" dirty="0"/>
              <a:t>Hier steht der Titel Ihrer Präsentation. </a:t>
            </a:r>
            <a:br>
              <a:rPr lang="de-DE" dirty="0"/>
            </a:br>
            <a:r>
              <a:rPr lang="de-DE" dirty="0"/>
              <a:t>In zwei Zeilen</a:t>
            </a:r>
          </a:p>
        </p:txBody>
      </p:sp>
      <p:sp>
        <p:nvSpPr>
          <p:cNvPr id="9" name="Textplatzhalter 5" descr="Platzhalter für eine Subheadline." title="Textplatzhalter"/>
          <p:cNvSpPr>
            <a:spLocks noGrp="1"/>
          </p:cNvSpPr>
          <p:nvPr>
            <p:ph type="body" sz="quarter" idx="15" hasCustomPrompt="1"/>
          </p:nvPr>
        </p:nvSpPr>
        <p:spPr>
          <a:xfrm>
            <a:off x="359999" y="2024929"/>
            <a:ext cx="11340000" cy="467577"/>
          </a:xfrm>
          <a:prstGeom prst="rect">
            <a:avLst/>
          </a:prstGeom>
        </p:spPr>
        <p:txBody>
          <a:bodyPr lIns="0" tIns="0" rIns="0" bIns="0">
            <a:noAutofit/>
          </a:bodyPr>
          <a:lstStyle>
            <a:lvl1pPr marL="0" indent="0">
              <a:spcBef>
                <a:spcPts val="0"/>
              </a:spcBef>
              <a:spcAft>
                <a:spcPts val="0"/>
              </a:spcAft>
              <a:buNone/>
              <a:defRPr sz="1500" baseline="0">
                <a:solidFill>
                  <a:schemeClr val="tx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
        <p:nvSpPr>
          <p:cNvPr id="30" name="Bildplatzhalter 28" descr="Dienststellenlogo." title="Dienststellenlogo"/>
          <p:cNvSpPr>
            <a:spLocks noGrp="1"/>
          </p:cNvSpPr>
          <p:nvPr>
            <p:ph type="pic" sz="quarter" idx="18" hasCustomPrompt="1"/>
          </p:nvPr>
        </p:nvSpPr>
        <p:spPr>
          <a:xfrm>
            <a:off x="90000" y="6206135"/>
            <a:ext cx="1558800" cy="590400"/>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725980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folie 1-Spaltig">
    <p:spTree>
      <p:nvGrpSpPr>
        <p:cNvPr id="1" name=""/>
        <p:cNvGrpSpPr/>
        <p:nvPr/>
      </p:nvGrpSpPr>
      <p:grpSpPr>
        <a:xfrm>
          <a:off x="0" y="0"/>
          <a:ext cx="0" cy="0"/>
          <a:chOff x="0" y="0"/>
          <a:chExt cx="0" cy="0"/>
        </a:xfrm>
      </p:grpSpPr>
      <p:sp>
        <p:nvSpPr>
          <p:cNvPr id="2" name="Titel 1" descr="Platzhalter für den Titel der Folie." title="Titelplatzhalter"/>
          <p:cNvSpPr>
            <a:spLocks noGrp="1"/>
          </p:cNvSpPr>
          <p:nvPr>
            <p:ph type="title" hasCustomPrompt="1"/>
          </p:nvPr>
        </p:nvSpPr>
        <p:spPr/>
        <p:txBody>
          <a:bodyPr/>
          <a:lstStyle>
            <a:lvl1pPr>
              <a:defRPr baseline="0"/>
            </a:lvl1pPr>
          </a:lstStyle>
          <a:p>
            <a:r>
              <a:rPr lang="de-DE" dirty="0"/>
              <a:t>Hier steht Ihre Botschaft</a:t>
            </a:r>
          </a:p>
        </p:txBody>
      </p:sp>
      <p:sp>
        <p:nvSpPr>
          <p:cNvPr id="3" name="Textplatzhalter 2" descr="Platzhalter für Text, Tabelle, Bild, Video, Diagramm, Grafik." title="Multi-Platzhalter"/>
          <p:cNvSpPr>
            <a:spLocks noGrp="1"/>
          </p:cNvSpPr>
          <p:nvPr>
            <p:ph idx="1" hasCustomPrompt="1"/>
          </p:nvPr>
        </p:nvSpPr>
        <p:spPr>
          <a:xfrm>
            <a:off x="590399" y="1198800"/>
            <a:ext cx="11217600" cy="5137200"/>
          </a:xfrm>
          <a:prstGeom prst="rect">
            <a:avLst/>
          </a:prstGeom>
        </p:spPr>
        <p:txBody>
          <a:bodyPr vert="horz" lIns="91440" tIns="45720" rIns="91440" bIns="45720" rtlCol="0">
            <a:noAutofit/>
          </a:bodyPr>
          <a:lstStyle>
            <a:lvl1pPr>
              <a:defRPr baseline="0"/>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descr="Platzhalter für das Thema und das Datum der Präsentation." title="Thema-/Datumsplatzhalter in der Fußzeile"/>
          <p:cNvSpPr>
            <a:spLocks noGrp="1"/>
          </p:cNvSpPr>
          <p:nvPr>
            <p:ph type="ftr" sz="quarter" idx="10"/>
          </p:nvPr>
        </p:nvSpPr>
        <p:spPr/>
        <p:txBody>
          <a:bodyPr/>
          <a:lstStyle/>
          <a:p>
            <a:r>
              <a:rPr lang="de-DE" dirty="0">
                <a:solidFill>
                  <a:srgbClr val="000000"/>
                </a:solidFill>
              </a:rPr>
              <a:t>Thema, 10.Monat 2019, © Bundesagentur für Arbeit</a:t>
            </a:r>
          </a:p>
        </p:txBody>
      </p:sp>
      <p:sp>
        <p:nvSpPr>
          <p:cNvPr id="5" name="Foliennummernplatzhalter 4" descr="Seitenzahl der Folie." title="Seitenzahlplatzhalter"/>
          <p:cNvSpPr>
            <a:spLocks noGrp="1"/>
          </p:cNvSpPr>
          <p:nvPr>
            <p:ph type="sldNum" sz="quarter" idx="11"/>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300007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folie 2-Spaltig">
    <p:spTree>
      <p:nvGrpSpPr>
        <p:cNvPr id="1" name=""/>
        <p:cNvGrpSpPr/>
        <p:nvPr/>
      </p:nvGrpSpPr>
      <p:grpSpPr>
        <a:xfrm>
          <a:off x="0" y="0"/>
          <a:ext cx="0" cy="0"/>
          <a:chOff x="0" y="0"/>
          <a:chExt cx="0" cy="0"/>
        </a:xfrm>
      </p:grpSpPr>
      <p:sp>
        <p:nvSpPr>
          <p:cNvPr id="2" name="Titel 1" descr="Platzhalter für den Titel der Folie." title="Titelplatzhalter"/>
          <p:cNvSpPr>
            <a:spLocks noGrp="1"/>
          </p:cNvSpPr>
          <p:nvPr>
            <p:ph type="title" hasCustomPrompt="1"/>
          </p:nvPr>
        </p:nvSpPr>
        <p:spPr>
          <a:xfrm>
            <a:off x="590400" y="144566"/>
            <a:ext cx="11217600" cy="860624"/>
          </a:xfrm>
        </p:spPr>
        <p:txBody>
          <a:bodyPr/>
          <a:lstStyle>
            <a:lvl1pPr>
              <a:defRPr baseline="0"/>
            </a:lvl1pPr>
          </a:lstStyle>
          <a:p>
            <a:r>
              <a:rPr lang="de-DE" dirty="0"/>
              <a:t>Hier steht Ihre Botschaft</a:t>
            </a:r>
          </a:p>
        </p:txBody>
      </p:sp>
      <p:sp>
        <p:nvSpPr>
          <p:cNvPr id="4" name="Inhaltsplatzhalter 2" descr="Platzhalter für Text, Tabelle, Bild, Video, Diagramm, Grafik." title="Multi-Platzhalter"/>
          <p:cNvSpPr>
            <a:spLocks noGrp="1"/>
          </p:cNvSpPr>
          <p:nvPr>
            <p:ph idx="1" hasCustomPrompt="1"/>
          </p:nvPr>
        </p:nvSpPr>
        <p:spPr>
          <a:xfrm>
            <a:off x="590399" y="1198800"/>
            <a:ext cx="5508000" cy="5137200"/>
          </a:xfrm>
          <a:prstGeom prst="rect">
            <a:avLst/>
          </a:prstGeom>
        </p:spPr>
        <p:txBody>
          <a:bodyPr/>
          <a:lstStyle>
            <a:lvl1pPr>
              <a:defRPr/>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Inhaltsplatzhalter 2" descr="Platzhalter für Text, Tabelle, Bild, Video, Diagramm, Grafik." title="Multi-Platzhalter"/>
          <p:cNvSpPr>
            <a:spLocks noGrp="1"/>
          </p:cNvSpPr>
          <p:nvPr>
            <p:ph idx="12" hasCustomPrompt="1"/>
          </p:nvPr>
        </p:nvSpPr>
        <p:spPr>
          <a:xfrm>
            <a:off x="6300000" y="1198800"/>
            <a:ext cx="5508000" cy="5137200"/>
          </a:xfrm>
          <a:prstGeom prst="rect">
            <a:avLst/>
          </a:prstGeom>
        </p:spPr>
        <p:txBody>
          <a:bodyPr/>
          <a:lstStyle>
            <a:lvl1pPr>
              <a:defRPr/>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Fußzeilenplatzhalter 2" descr="Platzhalter für das Thema und das Datum der Präsentation." title="Thema-/Datumsplatzhalter in der Fußzeile"/>
          <p:cNvSpPr>
            <a:spLocks noGrp="1"/>
          </p:cNvSpPr>
          <p:nvPr>
            <p:ph type="ftr" sz="quarter" idx="13"/>
          </p:nvPr>
        </p:nvSpPr>
        <p:spPr/>
        <p:txBody>
          <a:bodyPr/>
          <a:lstStyle/>
          <a:p>
            <a:r>
              <a:rPr lang="de-DE" dirty="0">
                <a:solidFill>
                  <a:srgbClr val="000000"/>
                </a:solidFill>
              </a:rPr>
              <a:t>Thema, 10.Monat 2019, © Bundesagentur für Arbeit</a:t>
            </a:r>
          </a:p>
        </p:txBody>
      </p:sp>
      <p:sp>
        <p:nvSpPr>
          <p:cNvPr id="6" name="Foliennummernplatzhalter 5" descr="Seitenzahl der Folie" title="Seitenzahlplatzhalter"/>
          <p:cNvSpPr>
            <a:spLocks noGrp="1"/>
          </p:cNvSpPr>
          <p:nvPr>
            <p:ph type="sldNum" sz="quarter" idx="14"/>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810780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Bild Rechts">
    <p:spTree>
      <p:nvGrpSpPr>
        <p:cNvPr id="1" name=""/>
        <p:cNvGrpSpPr/>
        <p:nvPr/>
      </p:nvGrpSpPr>
      <p:grpSpPr>
        <a:xfrm>
          <a:off x="0" y="0"/>
          <a:ext cx="0" cy="0"/>
          <a:chOff x="0" y="0"/>
          <a:chExt cx="0" cy="0"/>
        </a:xfrm>
      </p:grpSpPr>
      <p:sp>
        <p:nvSpPr>
          <p:cNvPr id="2" name="Titel 1" descr="Platzhalter für den Titel der Folie." title="Titelplatzhalter"/>
          <p:cNvSpPr>
            <a:spLocks noGrp="1"/>
          </p:cNvSpPr>
          <p:nvPr>
            <p:ph type="title" hasCustomPrompt="1"/>
          </p:nvPr>
        </p:nvSpPr>
        <p:spPr>
          <a:xfrm>
            <a:off x="590400" y="144566"/>
            <a:ext cx="11217600" cy="860624"/>
          </a:xfrm>
        </p:spPr>
        <p:txBody>
          <a:bodyPr/>
          <a:lstStyle>
            <a:lvl1pPr>
              <a:defRPr baseline="0"/>
            </a:lvl1pPr>
          </a:lstStyle>
          <a:p>
            <a:r>
              <a:rPr lang="de-DE" dirty="0"/>
              <a:t>Hier steht Ihre Botschaft</a:t>
            </a:r>
          </a:p>
        </p:txBody>
      </p:sp>
      <p:sp>
        <p:nvSpPr>
          <p:cNvPr id="4" name="Inhaltsplatzhalter 2" descr="Platzhalter für Text, Tabelle, Bild, Video, Diagramm, Grafik." title="Multiplatzhalter"/>
          <p:cNvSpPr>
            <a:spLocks noGrp="1"/>
          </p:cNvSpPr>
          <p:nvPr>
            <p:ph idx="1" hasCustomPrompt="1"/>
          </p:nvPr>
        </p:nvSpPr>
        <p:spPr>
          <a:xfrm>
            <a:off x="590400" y="1198800"/>
            <a:ext cx="5508000" cy="5137200"/>
          </a:xfrm>
          <a:prstGeom prst="rect">
            <a:avLst/>
          </a:prstGeom>
        </p:spPr>
        <p:txBody>
          <a:bodyPr/>
          <a:lstStyle>
            <a:lvl1pPr>
              <a:defRPr/>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Bildplatzhalter 4" descr="Platzhalter für ein Bild." title="Bildplatzhalter"/>
          <p:cNvSpPr>
            <a:spLocks noGrp="1"/>
          </p:cNvSpPr>
          <p:nvPr>
            <p:ph type="pic" sz="quarter" idx="12" hasCustomPrompt="1"/>
          </p:nvPr>
        </p:nvSpPr>
        <p:spPr>
          <a:xfrm>
            <a:off x="6300000" y="1198800"/>
            <a:ext cx="5508000" cy="5133600"/>
          </a:xfrm>
        </p:spPr>
        <p:txBody>
          <a:bodyPr>
            <a:normAutofit/>
          </a:bodyPr>
          <a:lstStyle>
            <a:lvl1pPr marL="0" indent="0">
              <a:buNone/>
              <a:defRPr sz="1200" baseline="0"/>
            </a:lvl1pPr>
          </a:lstStyle>
          <a:p>
            <a:r>
              <a:rPr lang="de-DE" dirty="0"/>
              <a:t>Bild einfügen</a:t>
            </a:r>
          </a:p>
        </p:txBody>
      </p:sp>
      <p:sp>
        <p:nvSpPr>
          <p:cNvPr id="3" name="Fußzeilenplatzhalter 2" descr="Platzhalter für das Thema und das Datum der Präsentation." title="Thema-/Datumsplatzhalter in der Fußzeile"/>
          <p:cNvSpPr>
            <a:spLocks noGrp="1"/>
          </p:cNvSpPr>
          <p:nvPr>
            <p:ph type="ftr" sz="quarter" idx="13"/>
          </p:nvPr>
        </p:nvSpPr>
        <p:spPr/>
        <p:txBody>
          <a:bodyPr/>
          <a:lstStyle/>
          <a:p>
            <a:r>
              <a:rPr lang="de-DE" dirty="0">
                <a:solidFill>
                  <a:srgbClr val="000000"/>
                </a:solidFill>
              </a:rPr>
              <a:t>Thema, 10.Monat 2019, © Bundesagentur für Arbeit</a:t>
            </a:r>
          </a:p>
        </p:txBody>
      </p:sp>
      <p:sp>
        <p:nvSpPr>
          <p:cNvPr id="5" name="Foliennummernplatzhalter 4" descr="Seitenzahl der Folie" title="Seitenzahlplatzhalter"/>
          <p:cNvSpPr>
            <a:spLocks noGrp="1"/>
          </p:cNvSpPr>
          <p:nvPr>
            <p:ph type="sldNum" sz="quarter" idx="14"/>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59214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folie">
    <p:spTree>
      <p:nvGrpSpPr>
        <p:cNvPr id="1" name=""/>
        <p:cNvGrpSpPr/>
        <p:nvPr/>
      </p:nvGrpSpPr>
      <p:grpSpPr>
        <a:xfrm>
          <a:off x="0" y="0"/>
          <a:ext cx="0" cy="0"/>
          <a:chOff x="0" y="0"/>
          <a:chExt cx="0" cy="0"/>
        </a:xfrm>
      </p:grpSpPr>
      <p:sp>
        <p:nvSpPr>
          <p:cNvPr id="5" name="Bildplatzhalter 4" descr="Platzhalter für ein Bild." title="Bildplatzhalter"/>
          <p:cNvSpPr>
            <a:spLocks noGrp="1"/>
          </p:cNvSpPr>
          <p:nvPr>
            <p:ph type="pic" sz="quarter" idx="12" hasCustomPrompt="1"/>
          </p:nvPr>
        </p:nvSpPr>
        <p:spPr>
          <a:xfrm>
            <a:off x="414000" y="1037265"/>
            <a:ext cx="11825625" cy="5566976"/>
          </a:xfrm>
          <a:prstGeom prst="rect">
            <a:avLst/>
          </a:prstGeom>
        </p:spPr>
        <p:txBody>
          <a:bodyPr>
            <a:normAutofit/>
          </a:bodyPr>
          <a:lstStyle>
            <a:lvl1pPr marL="0" indent="0">
              <a:buNone/>
              <a:defRPr sz="1200" baseline="0"/>
            </a:lvl1pPr>
          </a:lstStyle>
          <a:p>
            <a:r>
              <a:rPr lang="de-DE" dirty="0"/>
              <a:t>Bild einfügen</a:t>
            </a:r>
          </a:p>
        </p:txBody>
      </p:sp>
      <p:sp>
        <p:nvSpPr>
          <p:cNvPr id="2" name="Titel 1" descr="Platzhalter für den Titel der Folie." title="Titelplatzhalter"/>
          <p:cNvSpPr>
            <a:spLocks noGrp="1"/>
          </p:cNvSpPr>
          <p:nvPr>
            <p:ph type="title" hasCustomPrompt="1"/>
          </p:nvPr>
        </p:nvSpPr>
        <p:spPr/>
        <p:txBody>
          <a:bodyPr>
            <a:noAutofit/>
          </a:bodyPr>
          <a:lstStyle>
            <a:lvl1pPr>
              <a:defRPr baseline="0"/>
            </a:lvl1pPr>
          </a:lstStyle>
          <a:p>
            <a:r>
              <a:rPr lang="de-DE" dirty="0"/>
              <a:t>Hier steht Ihre Botschaft</a:t>
            </a:r>
          </a:p>
        </p:txBody>
      </p:sp>
      <p:sp>
        <p:nvSpPr>
          <p:cNvPr id="6" name="Fußzeilenplatzhalter 5" descr="Platzhalter für das Thema und das Datum der Präsentation." title="Thema-/Datumsplatzhalter in der Fußzeile"/>
          <p:cNvSpPr>
            <a:spLocks noGrp="1"/>
          </p:cNvSpPr>
          <p:nvPr>
            <p:ph type="ftr" sz="quarter" idx="13"/>
          </p:nvPr>
        </p:nvSpPr>
        <p:spPr/>
        <p:txBody>
          <a:bodyPr/>
          <a:lstStyle/>
          <a:p>
            <a:r>
              <a:rPr lang="de-DE" dirty="0">
                <a:solidFill>
                  <a:srgbClr val="000000"/>
                </a:solidFill>
              </a:rPr>
              <a:t>Thema, 10.Monat 2019, © Bundesagentur für Arbeit</a:t>
            </a:r>
          </a:p>
        </p:txBody>
      </p:sp>
      <p:sp>
        <p:nvSpPr>
          <p:cNvPr id="7" name="Foliennummernplatzhalter 6" descr="Seitenzahl der Folie." title="Seitenzahlplatzhalter"/>
          <p:cNvSpPr>
            <a:spLocks noGrp="1"/>
          </p:cNvSpPr>
          <p:nvPr>
            <p:ph type="sldNum" sz="quarter" idx="14"/>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2629465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8.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7.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Grafik 11" descr="Zwei rote Linien." title="Headergrafik"/>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9999" y="93215"/>
            <a:ext cx="12150000" cy="914450"/>
          </a:xfrm>
          <a:prstGeom prst="rect">
            <a:avLst/>
          </a:prstGeom>
        </p:spPr>
      </p:pic>
      <p:sp>
        <p:nvSpPr>
          <p:cNvPr id="14" name="Titelplatzhalter 1" descr="Platzhalter für den Titel der Folie." title="Titelplatzhalter"/>
          <p:cNvSpPr>
            <a:spLocks noGrp="1"/>
          </p:cNvSpPr>
          <p:nvPr>
            <p:ph type="title"/>
          </p:nvPr>
        </p:nvSpPr>
        <p:spPr>
          <a:xfrm>
            <a:off x="590400" y="144566"/>
            <a:ext cx="11217600" cy="860624"/>
          </a:xfrm>
          <a:prstGeom prst="rect">
            <a:avLst/>
          </a:prstGeom>
        </p:spPr>
        <p:txBody>
          <a:bodyPr vert="horz" lIns="91440" tIns="45720" rIns="91440" bIns="45720" rtlCol="0" anchor="t">
            <a:noAutofit/>
          </a:bodyPr>
          <a:lstStyle/>
          <a:p>
            <a:r>
              <a:rPr lang="de-DE" dirty="0"/>
              <a:t>Titelmasterformat durch Klicken bearbeiten</a:t>
            </a:r>
          </a:p>
        </p:txBody>
      </p:sp>
      <p:sp>
        <p:nvSpPr>
          <p:cNvPr id="26" name="Textplatzhalter 2" descr="Platzhalter für Text." title="Textplatzhalter"/>
          <p:cNvSpPr>
            <a:spLocks noGrp="1"/>
          </p:cNvSpPr>
          <p:nvPr>
            <p:ph type="body" idx="1"/>
          </p:nvPr>
        </p:nvSpPr>
        <p:spPr>
          <a:xfrm>
            <a:off x="590399" y="1198800"/>
            <a:ext cx="11217600" cy="5137200"/>
          </a:xfrm>
          <a:prstGeom prst="rect">
            <a:avLst/>
          </a:prstGeom>
        </p:spPr>
        <p:txBody>
          <a:bodyPr vert="horz" lIns="91440" tIns="45720" rIns="91440" bIns="4572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21" name="Gerade Verbindung 20" descr="Graue Linie" title="Linie"/>
          <p:cNvCxnSpPr>
            <a:cxnSpLocks/>
          </p:cNvCxnSpPr>
          <p:nvPr/>
        </p:nvCxnSpPr>
        <p:spPr>
          <a:xfrm>
            <a:off x="432000" y="6599973"/>
            <a:ext cx="118076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Grafik 21" descr="Logo Bundesagentur für Arbeit" title="Logo"/>
          <p:cNvPicPr>
            <a:picLocks/>
          </p:cNvPicPr>
          <p:nvPr/>
        </p:nvPicPr>
        <p:blipFill>
          <a:blip r:embed="rId18" cstate="print">
            <a:extLst>
              <a:ext uri="{28A0092B-C50C-407E-A947-70E740481C1C}">
                <a14:useLocalDpi xmlns:a14="http://schemas.microsoft.com/office/drawing/2010/main" val="0"/>
              </a:ext>
            </a:extLst>
          </a:blip>
          <a:stretch>
            <a:fillRect/>
          </a:stretch>
        </p:blipFill>
        <p:spPr>
          <a:xfrm>
            <a:off x="432000" y="6636114"/>
            <a:ext cx="1548000" cy="205020"/>
          </a:xfrm>
          <a:prstGeom prst="rect">
            <a:avLst/>
          </a:prstGeom>
        </p:spPr>
      </p:pic>
      <p:sp>
        <p:nvSpPr>
          <p:cNvPr id="3" name="Fußzeilenplatzhalter 2" descr="Platzhalter für das Thema und das Datum der Präsentation." title="Thema-/Datumsplatzhalter Fußzeile"/>
          <p:cNvSpPr>
            <a:spLocks noGrp="1"/>
          </p:cNvSpPr>
          <p:nvPr>
            <p:ph type="ftr" sz="quarter" idx="3"/>
          </p:nvPr>
        </p:nvSpPr>
        <p:spPr>
          <a:xfrm>
            <a:off x="2700000" y="6600218"/>
            <a:ext cx="8280000" cy="274677"/>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de-DE" dirty="0"/>
              <a:t>Thema, 10.Monat 2019, © Bundesagentur für Arbeit</a:t>
            </a:r>
          </a:p>
        </p:txBody>
      </p:sp>
      <p:sp>
        <p:nvSpPr>
          <p:cNvPr id="4" name="Foliennummernplatzhalter 3" descr="Seitenzahl der Folie." title="Seitenzahlplatzhalter in der Fußzeile"/>
          <p:cNvSpPr>
            <a:spLocks noGrp="1"/>
          </p:cNvSpPr>
          <p:nvPr>
            <p:ph type="sldNum" sz="quarter" idx="4"/>
          </p:nvPr>
        </p:nvSpPr>
        <p:spPr>
          <a:xfrm>
            <a:off x="11056934" y="6600218"/>
            <a:ext cx="864000" cy="274677"/>
          </a:xfrm>
          <a:prstGeom prst="rect">
            <a:avLst/>
          </a:prstGeom>
        </p:spPr>
        <p:txBody>
          <a:bodyPr vert="horz" lIns="91440" tIns="45720" rIns="91440" bIns="45720" rtlCol="0" anchor="ctr"/>
          <a:lstStyle>
            <a:lvl1pPr algn="r">
              <a:defRPr sz="900">
                <a:solidFill>
                  <a:schemeClr val="tx1"/>
                </a:solidFill>
              </a:defRPr>
            </a:lvl1p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32777750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2"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55" r:id="rId15"/>
  </p:sldLayoutIdLst>
  <p:hf hdr="0" dt="0"/>
  <p:txStyles>
    <p:titleStyle>
      <a:lvl1pPr algn="l" defTabSz="914400" rtl="0" eaLnBrk="1" latinLnBrk="0" hangingPunct="1">
        <a:spcBef>
          <a:spcPct val="0"/>
        </a:spcBef>
        <a:buNone/>
        <a:defRPr sz="2400" b="1" kern="1200">
          <a:solidFill>
            <a:srgbClr val="000000"/>
          </a:solidFill>
          <a:latin typeface="Arial" panose="020B0604020202020204" pitchFamily="34" charset="0"/>
          <a:ea typeface="+mj-ea"/>
          <a:cs typeface="Arial" panose="020B0604020202020204" pitchFamily="34" charset="0"/>
        </a:defRPr>
      </a:lvl1pPr>
    </p:titleStyle>
    <p:bodyStyle>
      <a:lvl1pPr marL="342000" indent="-342000" algn="l" defTabSz="914400" rtl="0" eaLnBrk="1" latinLnBrk="0" hangingPunct="1">
        <a:spcBef>
          <a:spcPts val="700"/>
        </a:spcBef>
        <a:spcAft>
          <a:spcPts val="0"/>
        </a:spcAft>
        <a:buClr>
          <a:srgbClr val="E2001A"/>
        </a:buClr>
        <a:buSzPct val="80000"/>
        <a:buFont typeface="Arial Black" panose="020B0A040201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72400" indent="-216000" algn="l" defTabSz="914400" rtl="0" eaLnBrk="1" latinLnBrk="0" hangingPunct="1">
        <a:spcBef>
          <a:spcPts val="600"/>
        </a:spcBef>
        <a:spcAft>
          <a:spcPts val="50"/>
        </a:spcAft>
        <a:buFont typeface="Arial" panose="020B0604020202020204" pitchFamily="34" charset="0"/>
        <a:buChar char="•"/>
        <a:defRPr sz="1700" kern="1200" baseline="0">
          <a:solidFill>
            <a:schemeClr val="tx1"/>
          </a:solidFill>
          <a:latin typeface="Arial" panose="020B0604020202020204" pitchFamily="34" charset="0"/>
          <a:ea typeface="+mn-ea"/>
          <a:cs typeface="Arial" panose="020B0604020202020204" pitchFamily="34" charset="0"/>
        </a:defRPr>
      </a:lvl2pPr>
      <a:lvl3pPr marL="954000" indent="-216000" algn="l" defTabSz="914400" rtl="0" eaLnBrk="1" latinLnBrk="0" hangingPunct="1">
        <a:spcBef>
          <a:spcPts val="600"/>
        </a:spcBef>
        <a:spcAft>
          <a:spcPts val="50"/>
        </a:spcAft>
        <a:buFont typeface="Arial" panose="020B0604020202020204" pitchFamily="34" charset="0"/>
        <a:buChar char="•"/>
        <a:defRPr sz="1700" kern="1200" baseline="0">
          <a:solidFill>
            <a:schemeClr val="tx1"/>
          </a:solidFill>
          <a:latin typeface="Arial" panose="020B0604020202020204" pitchFamily="34" charset="0"/>
          <a:ea typeface="+mn-ea"/>
          <a:cs typeface="Arial" panose="020B0604020202020204" pitchFamily="34" charset="0"/>
        </a:defRPr>
      </a:lvl3pPr>
      <a:lvl4pPr marL="1350000" indent="-216000" algn="l" defTabSz="914400" rtl="0" eaLnBrk="1" latinLnBrk="0" hangingPunct="1">
        <a:spcBef>
          <a:spcPts val="600"/>
        </a:spcBef>
        <a:spcAft>
          <a:spcPts val="50"/>
        </a:spcAft>
        <a:buFont typeface="Arial" panose="020B0604020202020204" pitchFamily="34" charset="0"/>
        <a:buChar char="•"/>
        <a:defRPr sz="1700" kern="1200" baseline="0">
          <a:solidFill>
            <a:schemeClr val="tx1"/>
          </a:solidFill>
          <a:latin typeface="Arial" panose="020B0604020202020204" pitchFamily="34" charset="0"/>
          <a:ea typeface="+mn-ea"/>
          <a:cs typeface="Arial" panose="020B0604020202020204" pitchFamily="34" charset="0"/>
        </a:defRPr>
      </a:lvl4pPr>
      <a:lvl5pPr marL="1728000" indent="-216000" algn="l" defTabSz="914400" rtl="0" eaLnBrk="1" latinLnBrk="0" hangingPunct="1">
        <a:spcBef>
          <a:spcPts val="600"/>
        </a:spcBef>
        <a:spcAft>
          <a:spcPts val="50"/>
        </a:spcAft>
        <a:buFont typeface="Arial" panose="020B0604020202020204" pitchFamily="34" charset="0"/>
        <a:buChar char="•"/>
        <a:defRPr sz="17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Grafik 11" descr="Zwei rote Linien." title="Headergrafik"/>
          <p:cNvPicPr>
            <a:picLocks/>
          </p:cNvPicPr>
          <p:nvPr/>
        </p:nvPicPr>
        <p:blipFill>
          <a:blip r:embed="rId17" cstate="print">
            <a:extLst>
              <a:ext uri="{28A0092B-C50C-407E-A947-70E740481C1C}">
                <a14:useLocalDpi xmlns:a14="http://schemas.microsoft.com/office/drawing/2010/main" val="0"/>
              </a:ext>
            </a:extLst>
          </a:blip>
          <a:stretch>
            <a:fillRect/>
          </a:stretch>
        </p:blipFill>
        <p:spPr>
          <a:xfrm>
            <a:off x="89999" y="93255"/>
            <a:ext cx="12150000" cy="1133918"/>
          </a:xfrm>
          <a:prstGeom prst="rect">
            <a:avLst/>
          </a:prstGeom>
        </p:spPr>
      </p:pic>
      <p:sp>
        <p:nvSpPr>
          <p:cNvPr id="14" name="Titelplatzhalter 1" descr="Platzhalter für den Titel der Folie." title="Titelplatzhalter"/>
          <p:cNvSpPr>
            <a:spLocks noGrp="1"/>
          </p:cNvSpPr>
          <p:nvPr>
            <p:ph type="title"/>
          </p:nvPr>
        </p:nvSpPr>
        <p:spPr>
          <a:xfrm>
            <a:off x="590400" y="153443"/>
            <a:ext cx="11217600" cy="1018093"/>
          </a:xfrm>
          <a:prstGeom prst="rect">
            <a:avLst/>
          </a:prstGeom>
        </p:spPr>
        <p:txBody>
          <a:bodyPr vert="horz" lIns="91440" tIns="45720" rIns="91440" bIns="45720" rtlCol="0" anchor="t">
            <a:noAutofit/>
          </a:bodyPr>
          <a:lstStyle/>
          <a:p>
            <a:r>
              <a:rPr lang="de-DE" dirty="0"/>
              <a:t>Titelmasterformat </a:t>
            </a:r>
            <a:br>
              <a:rPr lang="de-DE" dirty="0"/>
            </a:br>
            <a:r>
              <a:rPr lang="de-DE" dirty="0"/>
              <a:t>durch Klicken bearbeiten</a:t>
            </a:r>
          </a:p>
        </p:txBody>
      </p:sp>
      <p:sp>
        <p:nvSpPr>
          <p:cNvPr id="26" name="Textplatzhalter 2" descr="Platzhalter für Text." title="Textplatzhalter"/>
          <p:cNvSpPr>
            <a:spLocks noGrp="1"/>
          </p:cNvSpPr>
          <p:nvPr>
            <p:ph type="body" idx="1"/>
          </p:nvPr>
        </p:nvSpPr>
        <p:spPr>
          <a:xfrm>
            <a:off x="590399" y="1404000"/>
            <a:ext cx="11217600" cy="4860000"/>
          </a:xfrm>
          <a:prstGeom prst="rect">
            <a:avLst/>
          </a:prstGeom>
        </p:spPr>
        <p:txBody>
          <a:bodyPr vert="horz" lIns="91440" tIns="45720" rIns="91440" bIns="4572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21" name="Gerade Verbindung 20" descr="Graue Linie" title="Linie"/>
          <p:cNvCxnSpPr>
            <a:cxnSpLocks/>
          </p:cNvCxnSpPr>
          <p:nvPr/>
        </p:nvCxnSpPr>
        <p:spPr>
          <a:xfrm>
            <a:off x="432000" y="6538079"/>
            <a:ext cx="118076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Grafik 21" descr="Logo der Bundesagentur für Arbeit." title="Logo"/>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32000" y="6574121"/>
            <a:ext cx="1936865" cy="257695"/>
          </a:xfrm>
          <a:prstGeom prst="rect">
            <a:avLst/>
          </a:prstGeom>
        </p:spPr>
      </p:pic>
      <p:sp>
        <p:nvSpPr>
          <p:cNvPr id="3" name="Fußzeilenplatzhalter 2" descr="Platzhalter für das Thema und das Datum der Präsentation." title="Thema-/Datumsplatzhalter Fußzeile"/>
          <p:cNvSpPr>
            <a:spLocks noGrp="1"/>
          </p:cNvSpPr>
          <p:nvPr>
            <p:ph type="ftr" sz="quarter" idx="3"/>
          </p:nvPr>
        </p:nvSpPr>
        <p:spPr>
          <a:xfrm>
            <a:off x="2700000" y="6564706"/>
            <a:ext cx="8280000" cy="274677"/>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125">
                <a:solidFill>
                  <a:schemeClr val="tx1"/>
                </a:solidFill>
              </a:defRPr>
            </a:lvl1pPr>
          </a:lstStyle>
          <a:p>
            <a:r>
              <a:rPr lang="de-DE" dirty="0"/>
              <a:t>Thema, 10.Monat 2019, © Bundesagentur für Arbeit</a:t>
            </a:r>
          </a:p>
        </p:txBody>
      </p:sp>
      <p:sp>
        <p:nvSpPr>
          <p:cNvPr id="4" name="Foliennummernplatzhalter 3" descr="Seitenzahl der Folie." title="Seitenzahlplatzhalter in der Fußzeile"/>
          <p:cNvSpPr>
            <a:spLocks noGrp="1"/>
          </p:cNvSpPr>
          <p:nvPr>
            <p:ph type="sldNum" sz="quarter" idx="4"/>
          </p:nvPr>
        </p:nvSpPr>
        <p:spPr>
          <a:xfrm>
            <a:off x="11056934" y="6564706"/>
            <a:ext cx="864000" cy="274677"/>
          </a:xfrm>
          <a:prstGeom prst="rect">
            <a:avLst/>
          </a:prstGeom>
        </p:spPr>
        <p:txBody>
          <a:bodyPr vert="horz" lIns="91440" tIns="45720" rIns="91440" bIns="45720" rtlCol="0" anchor="ctr"/>
          <a:lstStyle>
            <a:lvl1pPr algn="r">
              <a:defRPr sz="1125">
                <a:solidFill>
                  <a:schemeClr val="tx1"/>
                </a:solidFill>
              </a:defRPr>
            </a:lvl1p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278261056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hf hdr="0" dt="0"/>
  <p:txStyles>
    <p:titleStyle>
      <a:lvl1pPr algn="l" defTabSz="914400" rtl="0" eaLnBrk="1" latinLnBrk="0" hangingPunct="1">
        <a:spcBef>
          <a:spcPct val="0"/>
        </a:spcBef>
        <a:buNone/>
        <a:defRPr sz="3000" b="1" kern="1200">
          <a:solidFill>
            <a:srgbClr val="000000"/>
          </a:solidFill>
          <a:latin typeface="Arial" panose="020B0604020202020204" pitchFamily="34" charset="0"/>
          <a:ea typeface="+mj-ea"/>
          <a:cs typeface="Arial" panose="020B0604020202020204" pitchFamily="34" charset="0"/>
        </a:defRPr>
      </a:lvl1pPr>
    </p:titleStyle>
    <p:bodyStyle>
      <a:lvl1pPr marL="342000" indent="-342000" algn="l" defTabSz="914400" rtl="0" eaLnBrk="1" latinLnBrk="0" hangingPunct="1">
        <a:spcBef>
          <a:spcPts val="700"/>
        </a:spcBef>
        <a:spcAft>
          <a:spcPts val="0"/>
        </a:spcAft>
        <a:buClr>
          <a:srgbClr val="E2001A"/>
        </a:buClr>
        <a:buSzPct val="80000"/>
        <a:buFont typeface="Arial Black" panose="020B0A040201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572400" indent="-216000" algn="l" defTabSz="914400" rtl="0" eaLnBrk="1" latinLnBrk="0" hangingPunct="1">
        <a:spcBef>
          <a:spcPts val="600"/>
        </a:spcBef>
        <a:spcAft>
          <a:spcPts val="50"/>
        </a:spcAft>
        <a:buFont typeface="Arial" panose="020B0604020202020204" pitchFamily="34" charset="0"/>
        <a:buChar char="•"/>
        <a:defRPr sz="2125" kern="1200" baseline="0">
          <a:solidFill>
            <a:schemeClr val="tx1"/>
          </a:solidFill>
          <a:latin typeface="Arial" panose="020B0604020202020204" pitchFamily="34" charset="0"/>
          <a:ea typeface="+mn-ea"/>
          <a:cs typeface="Arial" panose="020B0604020202020204" pitchFamily="34" charset="0"/>
        </a:defRPr>
      </a:lvl2pPr>
      <a:lvl3pPr marL="954000" indent="-216000" algn="l" defTabSz="914400" rtl="0" eaLnBrk="1" latinLnBrk="0" hangingPunct="1">
        <a:spcBef>
          <a:spcPts val="600"/>
        </a:spcBef>
        <a:spcAft>
          <a:spcPts val="50"/>
        </a:spcAft>
        <a:buFont typeface="Arial" panose="020B0604020202020204" pitchFamily="34" charset="0"/>
        <a:buChar char="•"/>
        <a:defRPr sz="2125" kern="1200" baseline="0">
          <a:solidFill>
            <a:schemeClr val="tx1"/>
          </a:solidFill>
          <a:latin typeface="Arial" panose="020B0604020202020204" pitchFamily="34" charset="0"/>
          <a:ea typeface="+mn-ea"/>
          <a:cs typeface="Arial" panose="020B0604020202020204" pitchFamily="34" charset="0"/>
        </a:defRPr>
      </a:lvl3pPr>
      <a:lvl4pPr marL="1350000" indent="-216000" algn="l" defTabSz="914400" rtl="0" eaLnBrk="1" latinLnBrk="0" hangingPunct="1">
        <a:spcBef>
          <a:spcPts val="600"/>
        </a:spcBef>
        <a:spcAft>
          <a:spcPts val="50"/>
        </a:spcAft>
        <a:buFont typeface="Arial" panose="020B0604020202020204" pitchFamily="34" charset="0"/>
        <a:buChar char="•"/>
        <a:defRPr sz="2125" kern="1200" baseline="0">
          <a:solidFill>
            <a:schemeClr val="tx1"/>
          </a:solidFill>
          <a:latin typeface="Arial" panose="020B0604020202020204" pitchFamily="34" charset="0"/>
          <a:ea typeface="+mn-ea"/>
          <a:cs typeface="Arial" panose="020B0604020202020204" pitchFamily="34" charset="0"/>
        </a:defRPr>
      </a:lvl4pPr>
      <a:lvl5pPr marL="1728000" indent="-216000" algn="l" defTabSz="914400" rtl="0" eaLnBrk="1" latinLnBrk="0" hangingPunct="1">
        <a:spcBef>
          <a:spcPts val="600"/>
        </a:spcBef>
        <a:spcAft>
          <a:spcPts val="50"/>
        </a:spcAft>
        <a:buFont typeface="Arial" panose="020B0604020202020204" pitchFamily="34" charset="0"/>
        <a:buChar char="•"/>
        <a:defRPr sz="2125"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comments" Target="../comments/comment1.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mailto:Goettingen.Reha-Arbeitgeber@arbeitsagentur.de"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mailto:poststellelshildesheim@ls.niedersachsen.de" TargetMode="External"/><Relationship Id="rId1" Type="http://schemas.openxmlformats.org/officeDocument/2006/relationships/slideLayout" Target="../slideLayouts/slideLayout6.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1A05A4BE-36C3-4079-B50B-024F0CDB8F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83933"/>
            <a:ext cx="12239625" cy="6436580"/>
          </a:xfrm>
          <a:prstGeom prst="rect">
            <a:avLst/>
          </a:prstGeom>
        </p:spPr>
      </p:pic>
      <p:sp>
        <p:nvSpPr>
          <p:cNvPr id="4" name="Titel 3" descr="Titelplatzhalter für den Titel der Präsentation">
            <a:extLst>
              <a:ext uri="{FF2B5EF4-FFF2-40B4-BE49-F238E27FC236}">
                <a16:creationId xmlns:a16="http://schemas.microsoft.com/office/drawing/2014/main" id="{A24342F5-FBB2-45AC-B43A-738F4117AEA7}"/>
              </a:ext>
            </a:extLst>
          </p:cNvPr>
          <p:cNvSpPr>
            <a:spLocks noGrp="1"/>
          </p:cNvSpPr>
          <p:nvPr>
            <p:ph type="title"/>
          </p:nvPr>
        </p:nvSpPr>
        <p:spPr>
          <a:xfrm>
            <a:off x="216804" y="4146752"/>
            <a:ext cx="8398405" cy="1594622"/>
          </a:xfrm>
        </p:spPr>
        <p:txBody>
          <a:bodyPr/>
          <a:lstStyle/>
          <a:p>
            <a:r>
              <a:rPr lang="de-DE" sz="4000" dirty="0"/>
              <a:t>Ausbildung für Menschen mit Behinderungen </a:t>
            </a:r>
          </a:p>
        </p:txBody>
      </p:sp>
      <p:sp>
        <p:nvSpPr>
          <p:cNvPr id="5" name="Textplatzhalter 4" descr="Textplatzhalter für eine Subheadline">
            <a:extLst>
              <a:ext uri="{FF2B5EF4-FFF2-40B4-BE49-F238E27FC236}">
                <a16:creationId xmlns:a16="http://schemas.microsoft.com/office/drawing/2014/main" id="{160C9C80-204A-45C0-BF0B-1036134B539C}"/>
              </a:ext>
            </a:extLst>
          </p:cNvPr>
          <p:cNvSpPr>
            <a:spLocks noGrp="1"/>
          </p:cNvSpPr>
          <p:nvPr>
            <p:ph type="body" sz="quarter" idx="16"/>
          </p:nvPr>
        </p:nvSpPr>
        <p:spPr>
          <a:xfrm>
            <a:off x="216804" y="5878174"/>
            <a:ext cx="7103865" cy="558406"/>
          </a:xfrm>
        </p:spPr>
        <p:txBody>
          <a:bodyPr/>
          <a:lstStyle/>
          <a:p>
            <a:r>
              <a:rPr lang="de-DE" sz="2000" dirty="0"/>
              <a:t>Informationen für Arbeitgeberinnen und Arbeitgeber</a:t>
            </a:r>
          </a:p>
        </p:txBody>
      </p:sp>
      <p:pic>
        <p:nvPicPr>
          <p:cNvPr id="26" name="Grafik 25">
            <a:extLst>
              <a:ext uri="{FF2B5EF4-FFF2-40B4-BE49-F238E27FC236}">
                <a16:creationId xmlns:a16="http://schemas.microsoft.com/office/drawing/2014/main" id="{4AE09361-D25B-46E6-8967-7FC77FCE3CEA}"/>
              </a:ext>
            </a:extLst>
          </p:cNvPr>
          <p:cNvPicPr>
            <a:picLocks noChangeAspect="1"/>
          </p:cNvPicPr>
          <p:nvPr/>
        </p:nvPicPr>
        <p:blipFill>
          <a:blip r:embed="rId4"/>
          <a:stretch>
            <a:fillRect/>
          </a:stretch>
        </p:blipFill>
        <p:spPr>
          <a:xfrm>
            <a:off x="11323217" y="555812"/>
            <a:ext cx="797065" cy="797065"/>
          </a:xfrm>
          <a:prstGeom prst="rect">
            <a:avLst/>
          </a:prstGeom>
        </p:spPr>
      </p:pic>
    </p:spTree>
    <p:extLst>
      <p:ext uri="{BB962C8B-B14F-4D97-AF65-F5344CB8AC3E}">
        <p14:creationId xmlns:p14="http://schemas.microsoft.com/office/powerpoint/2010/main" val="758020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C1B94F-D8D0-422C-8C85-9D41BA5E496D}"/>
              </a:ext>
            </a:extLst>
          </p:cNvPr>
          <p:cNvSpPr>
            <a:spLocks noGrp="1"/>
          </p:cNvSpPr>
          <p:nvPr>
            <p:ph type="title"/>
          </p:nvPr>
        </p:nvSpPr>
        <p:spPr>
          <a:xfrm>
            <a:off x="381393" y="206067"/>
            <a:ext cx="11217600" cy="860624"/>
          </a:xfrm>
        </p:spPr>
        <p:txBody>
          <a:bodyPr/>
          <a:lstStyle/>
          <a:p>
            <a:r>
              <a:rPr lang="de-DE" sz="4800" dirty="0"/>
              <a:t>Ausbildungsformen</a:t>
            </a:r>
          </a:p>
        </p:txBody>
      </p:sp>
      <p:sp>
        <p:nvSpPr>
          <p:cNvPr id="3" name="Inhaltsplatzhalter 2">
            <a:extLst>
              <a:ext uri="{FF2B5EF4-FFF2-40B4-BE49-F238E27FC236}">
                <a16:creationId xmlns:a16="http://schemas.microsoft.com/office/drawing/2014/main" id="{99592E1D-845D-433F-B6FD-E3171503D93A}"/>
              </a:ext>
            </a:extLst>
          </p:cNvPr>
          <p:cNvSpPr>
            <a:spLocks noGrp="1"/>
          </p:cNvSpPr>
          <p:nvPr>
            <p:ph idx="1"/>
          </p:nvPr>
        </p:nvSpPr>
        <p:spPr>
          <a:xfrm>
            <a:off x="590399" y="1198800"/>
            <a:ext cx="11217600" cy="5137200"/>
          </a:xfrm>
        </p:spPr>
        <p:txBody>
          <a:bodyPr/>
          <a:lstStyle/>
          <a:p>
            <a:pPr marL="0" indent="0">
              <a:buNone/>
            </a:pPr>
            <a:endParaRPr lang="de-DE" b="1" dirty="0"/>
          </a:p>
          <a:p>
            <a:pPr marL="356400" lvl="1" indent="0">
              <a:buNone/>
            </a:pPr>
            <a:endParaRPr lang="de-DE" sz="2000" dirty="0"/>
          </a:p>
        </p:txBody>
      </p:sp>
      <p:sp>
        <p:nvSpPr>
          <p:cNvPr id="4" name="Fußzeilenplatzhalter 3">
            <a:extLst>
              <a:ext uri="{FF2B5EF4-FFF2-40B4-BE49-F238E27FC236}">
                <a16:creationId xmlns:a16="http://schemas.microsoft.com/office/drawing/2014/main" id="{CC1B8653-23E4-43FC-A503-88D91E664883}"/>
              </a:ext>
            </a:extLst>
          </p:cNvPr>
          <p:cNvSpPr>
            <a:spLocks noGrp="1"/>
          </p:cNvSpPr>
          <p:nvPr>
            <p:ph type="ftr" sz="quarter" idx="10"/>
          </p:nvPr>
        </p:nvSpPr>
        <p:spPr/>
        <p:txBody>
          <a:bodyPr/>
          <a:lstStyle/>
          <a:p>
            <a:r>
              <a:rPr lang="de-DE" dirty="0" err="1">
                <a:solidFill>
                  <a:srgbClr val="000000"/>
                </a:solidFill>
              </a:rPr>
              <a:t>GöBit</a:t>
            </a:r>
            <a:r>
              <a:rPr lang="de-DE" dirty="0">
                <a:solidFill>
                  <a:srgbClr val="000000"/>
                </a:solidFill>
              </a:rPr>
              <a:t> Infoveranstaltung, 25.Januar 2023, © Bundesagentur für Arbeit</a:t>
            </a:r>
          </a:p>
        </p:txBody>
      </p:sp>
      <p:sp>
        <p:nvSpPr>
          <p:cNvPr id="5" name="Foliennummernplatzhalter 4">
            <a:extLst>
              <a:ext uri="{FF2B5EF4-FFF2-40B4-BE49-F238E27FC236}">
                <a16:creationId xmlns:a16="http://schemas.microsoft.com/office/drawing/2014/main" id="{769813BF-0AE6-4359-8503-EB7F6F384EF0}"/>
              </a:ext>
            </a:extLst>
          </p:cNvPr>
          <p:cNvSpPr>
            <a:spLocks noGrp="1"/>
          </p:cNvSpPr>
          <p:nvPr>
            <p:ph type="sldNum" sz="quarter" idx="11"/>
          </p:nvPr>
        </p:nvSpPr>
        <p:spPr/>
        <p:txBody>
          <a:bodyPr/>
          <a:lstStyle/>
          <a:p>
            <a:r>
              <a:rPr lang="de-DE"/>
              <a:t>Seite </a:t>
            </a:r>
            <a:fld id="{A8946A1F-0169-4AB6-AEFC-44545780F863}" type="slidenum">
              <a:rPr lang="de-DE" smtClean="0"/>
              <a:pPr/>
              <a:t>10</a:t>
            </a:fld>
            <a:endParaRPr lang="de-DE" dirty="0"/>
          </a:p>
        </p:txBody>
      </p:sp>
      <p:pic>
        <p:nvPicPr>
          <p:cNvPr id="8" name="Grafik 7">
            <a:extLst>
              <a:ext uri="{FF2B5EF4-FFF2-40B4-BE49-F238E27FC236}">
                <a16:creationId xmlns:a16="http://schemas.microsoft.com/office/drawing/2014/main" id="{9B56AF1A-DCC9-4A38-BC64-D7F5AA41B2E6}"/>
              </a:ext>
            </a:extLst>
          </p:cNvPr>
          <p:cNvPicPr>
            <a:picLocks noChangeAspect="1"/>
          </p:cNvPicPr>
          <p:nvPr/>
        </p:nvPicPr>
        <p:blipFill>
          <a:blip r:embed="rId2"/>
          <a:stretch>
            <a:fillRect/>
          </a:stretch>
        </p:blipFill>
        <p:spPr>
          <a:xfrm>
            <a:off x="176212" y="1469321"/>
            <a:ext cx="11887200" cy="3267075"/>
          </a:xfrm>
          <a:prstGeom prst="rect">
            <a:avLst/>
          </a:prstGeom>
        </p:spPr>
      </p:pic>
    </p:spTree>
    <p:extLst>
      <p:ext uri="{BB962C8B-B14F-4D97-AF65-F5344CB8AC3E}">
        <p14:creationId xmlns:p14="http://schemas.microsoft.com/office/powerpoint/2010/main" val="292402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A3DC92-4513-4D1E-B8B7-1F6B7160E533}"/>
              </a:ext>
            </a:extLst>
          </p:cNvPr>
          <p:cNvSpPr>
            <a:spLocks noGrp="1"/>
          </p:cNvSpPr>
          <p:nvPr>
            <p:ph type="title"/>
          </p:nvPr>
        </p:nvSpPr>
        <p:spPr>
          <a:xfrm>
            <a:off x="415942" y="206067"/>
            <a:ext cx="11217600" cy="860624"/>
          </a:xfrm>
        </p:spPr>
        <p:txBody>
          <a:bodyPr/>
          <a:lstStyle/>
          <a:p>
            <a:r>
              <a:rPr lang="de-DE" sz="4800" dirty="0"/>
              <a:t>Ausbildungen im Betrieb</a:t>
            </a:r>
          </a:p>
        </p:txBody>
      </p:sp>
      <p:sp>
        <p:nvSpPr>
          <p:cNvPr id="3" name="Inhaltsplatzhalter 2">
            <a:extLst>
              <a:ext uri="{FF2B5EF4-FFF2-40B4-BE49-F238E27FC236}">
                <a16:creationId xmlns:a16="http://schemas.microsoft.com/office/drawing/2014/main" id="{F3BA8918-25CF-4E26-9419-7A7EAA2E8330}"/>
              </a:ext>
            </a:extLst>
          </p:cNvPr>
          <p:cNvSpPr>
            <a:spLocks noGrp="1"/>
          </p:cNvSpPr>
          <p:nvPr>
            <p:ph idx="1"/>
          </p:nvPr>
        </p:nvSpPr>
        <p:spPr/>
        <p:txBody>
          <a:bodyPr/>
          <a:lstStyle/>
          <a:p>
            <a:pPr marL="0" indent="0">
              <a:buNone/>
            </a:pPr>
            <a:r>
              <a:rPr lang="de-DE" b="1" dirty="0"/>
              <a:t>Duale Ausbildung im Betrieb nach </a:t>
            </a:r>
            <a:br>
              <a:rPr lang="de-DE" dirty="0"/>
            </a:br>
            <a:r>
              <a:rPr lang="de-DE" dirty="0"/>
              <a:t>§§ 4 BBiG, 25 HWO </a:t>
            </a:r>
            <a:r>
              <a:rPr lang="de-DE" dirty="0">
                <a:sym typeface="Wingdings" panose="05000000000000000000" pitchFamily="2" charset="2"/>
              </a:rPr>
              <a:t></a:t>
            </a:r>
            <a:r>
              <a:rPr lang="de-DE" dirty="0"/>
              <a:t> „Vollausbildung“</a:t>
            </a:r>
            <a:br>
              <a:rPr lang="de-DE" dirty="0"/>
            </a:br>
            <a:r>
              <a:rPr lang="de-DE" sz="1800" dirty="0"/>
              <a:t>oder</a:t>
            </a:r>
            <a:br>
              <a:rPr lang="de-DE" sz="1800" dirty="0"/>
            </a:br>
            <a:r>
              <a:rPr lang="de-DE" dirty="0"/>
              <a:t>§§ 66 BBiG, 42 HWO </a:t>
            </a:r>
            <a:r>
              <a:rPr lang="de-DE" dirty="0">
                <a:sym typeface="Wingdings" panose="05000000000000000000" pitchFamily="2" charset="2"/>
              </a:rPr>
              <a:t></a:t>
            </a:r>
            <a:r>
              <a:rPr lang="de-DE" dirty="0"/>
              <a:t> „theoriereduziert“</a:t>
            </a:r>
            <a:br>
              <a:rPr lang="de-DE" dirty="0"/>
            </a:br>
            <a:endParaRPr lang="de-DE" dirty="0"/>
          </a:p>
          <a:p>
            <a:pPr marL="0" indent="0">
              <a:buNone/>
            </a:pPr>
            <a:r>
              <a:rPr lang="de-DE" b="1" dirty="0"/>
              <a:t>Fachpraktiker- / </a:t>
            </a:r>
            <a:r>
              <a:rPr lang="de-DE" b="1" dirty="0" err="1"/>
              <a:t>Werkerausbildung</a:t>
            </a:r>
            <a:r>
              <a:rPr lang="de-DE" b="1" dirty="0"/>
              <a:t> (theoriereduzierte Ausbildung) </a:t>
            </a:r>
          </a:p>
          <a:p>
            <a:r>
              <a:rPr lang="de-DE" dirty="0"/>
              <a:t>In Voll- oder Teilzeit</a:t>
            </a:r>
          </a:p>
          <a:p>
            <a:r>
              <a:rPr lang="de-DE" dirty="0"/>
              <a:t>Theoriereduzierte Ausbildungsformen insbesondere für Menschen mit Lernbehinderung</a:t>
            </a:r>
          </a:p>
          <a:p>
            <a:r>
              <a:rPr lang="de-DE" dirty="0"/>
              <a:t>Kleine Klassen</a:t>
            </a:r>
          </a:p>
          <a:p>
            <a:r>
              <a:rPr lang="de-DE" dirty="0"/>
              <a:t>Rahmenbedingungen der generellen Ausbildungen gelten + </a:t>
            </a:r>
            <a:r>
              <a:rPr lang="de-DE" b="1" dirty="0"/>
              <a:t>Rehabilitationspädagogische Zusatzqualifikation für Ausbilder*innen (</a:t>
            </a:r>
            <a:r>
              <a:rPr lang="de-DE" b="1" dirty="0" err="1"/>
              <a:t>ReZA</a:t>
            </a:r>
            <a:r>
              <a:rPr lang="de-DE" b="1" dirty="0"/>
              <a:t>)  </a:t>
            </a:r>
          </a:p>
          <a:p>
            <a:endParaRPr lang="de-DE" b="1" dirty="0"/>
          </a:p>
          <a:p>
            <a:pPr marL="0" indent="0">
              <a:buNone/>
            </a:pPr>
            <a:r>
              <a:rPr lang="de-DE" dirty="0"/>
              <a:t>Berufe: Fachpraktiker Lager, Verkauf, KFZ, Küche, Gartenbau, Maler…</a:t>
            </a:r>
          </a:p>
          <a:p>
            <a:pPr marL="0" indent="0">
              <a:buNone/>
            </a:pPr>
            <a:r>
              <a:rPr lang="de-DE" dirty="0"/>
              <a:t>Bei gutem Abschluss kann die Vollausbildung angeschlossen werden.</a:t>
            </a:r>
          </a:p>
        </p:txBody>
      </p:sp>
      <p:sp>
        <p:nvSpPr>
          <p:cNvPr id="4" name="Fußzeilenplatzhalter 3">
            <a:extLst>
              <a:ext uri="{FF2B5EF4-FFF2-40B4-BE49-F238E27FC236}">
                <a16:creationId xmlns:a16="http://schemas.microsoft.com/office/drawing/2014/main" id="{37CC1E6D-8343-4F55-82DC-D6E1911887BF}"/>
              </a:ext>
            </a:extLst>
          </p:cNvPr>
          <p:cNvSpPr>
            <a:spLocks noGrp="1"/>
          </p:cNvSpPr>
          <p:nvPr>
            <p:ph type="ftr" sz="quarter" idx="10"/>
          </p:nvPr>
        </p:nvSpPr>
        <p:spPr/>
        <p:txBody>
          <a:bodyPr/>
          <a:lstStyle/>
          <a:p>
            <a:r>
              <a:rPr lang="de-DE" dirty="0" err="1">
                <a:solidFill>
                  <a:srgbClr val="000000"/>
                </a:solidFill>
              </a:rPr>
              <a:t>GöBit</a:t>
            </a:r>
            <a:r>
              <a:rPr lang="de-DE" dirty="0">
                <a:solidFill>
                  <a:srgbClr val="000000"/>
                </a:solidFill>
              </a:rPr>
              <a:t> Infoveranstaltung, 25.Januar 2023, © Bundesagentur für Arbeit</a:t>
            </a:r>
          </a:p>
        </p:txBody>
      </p:sp>
      <p:sp>
        <p:nvSpPr>
          <p:cNvPr id="5" name="Foliennummernplatzhalter 4">
            <a:extLst>
              <a:ext uri="{FF2B5EF4-FFF2-40B4-BE49-F238E27FC236}">
                <a16:creationId xmlns:a16="http://schemas.microsoft.com/office/drawing/2014/main" id="{A6ECA5B9-FCCD-4DE0-89BA-F40EC50314EF}"/>
              </a:ext>
            </a:extLst>
          </p:cNvPr>
          <p:cNvSpPr>
            <a:spLocks noGrp="1"/>
          </p:cNvSpPr>
          <p:nvPr>
            <p:ph type="sldNum" sz="quarter" idx="11"/>
          </p:nvPr>
        </p:nvSpPr>
        <p:spPr/>
        <p:txBody>
          <a:bodyPr/>
          <a:lstStyle/>
          <a:p>
            <a:r>
              <a:rPr lang="de-DE"/>
              <a:t>Seite </a:t>
            </a:r>
            <a:fld id="{A8946A1F-0169-4AB6-AEFC-44545780F863}" type="slidenum">
              <a:rPr lang="de-DE" smtClean="0"/>
              <a:pPr/>
              <a:t>11</a:t>
            </a:fld>
            <a:endParaRPr lang="de-DE" dirty="0"/>
          </a:p>
        </p:txBody>
      </p:sp>
    </p:spTree>
    <p:extLst>
      <p:ext uri="{BB962C8B-B14F-4D97-AF65-F5344CB8AC3E}">
        <p14:creationId xmlns:p14="http://schemas.microsoft.com/office/powerpoint/2010/main" val="519732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C1B94F-D8D0-422C-8C85-9D41BA5E496D}"/>
              </a:ext>
            </a:extLst>
          </p:cNvPr>
          <p:cNvSpPr>
            <a:spLocks noGrp="1"/>
          </p:cNvSpPr>
          <p:nvPr>
            <p:ph type="title"/>
          </p:nvPr>
        </p:nvSpPr>
        <p:spPr>
          <a:xfrm>
            <a:off x="381393" y="206067"/>
            <a:ext cx="11217600" cy="860624"/>
          </a:xfrm>
        </p:spPr>
        <p:txBody>
          <a:bodyPr/>
          <a:lstStyle/>
          <a:p>
            <a:r>
              <a:rPr lang="de-DE" sz="4800" dirty="0"/>
              <a:t>Ausbildungen bei einem Träger</a:t>
            </a:r>
          </a:p>
        </p:txBody>
      </p:sp>
      <p:sp>
        <p:nvSpPr>
          <p:cNvPr id="3" name="Inhaltsplatzhalter 2">
            <a:extLst>
              <a:ext uri="{FF2B5EF4-FFF2-40B4-BE49-F238E27FC236}">
                <a16:creationId xmlns:a16="http://schemas.microsoft.com/office/drawing/2014/main" id="{99592E1D-845D-433F-B6FD-E3171503D93A}"/>
              </a:ext>
            </a:extLst>
          </p:cNvPr>
          <p:cNvSpPr>
            <a:spLocks noGrp="1"/>
          </p:cNvSpPr>
          <p:nvPr>
            <p:ph idx="1"/>
          </p:nvPr>
        </p:nvSpPr>
        <p:spPr>
          <a:xfrm>
            <a:off x="590399" y="1198800"/>
            <a:ext cx="11217600" cy="5137200"/>
          </a:xfrm>
        </p:spPr>
        <p:txBody>
          <a:bodyPr/>
          <a:lstStyle/>
          <a:p>
            <a:pPr marL="0" indent="0">
              <a:buNone/>
            </a:pPr>
            <a:endParaRPr lang="de-DE" b="1" dirty="0"/>
          </a:p>
          <a:p>
            <a:r>
              <a:rPr lang="de-DE" b="1" dirty="0"/>
              <a:t>Außerbetriebliche Ausbildung</a:t>
            </a:r>
          </a:p>
          <a:p>
            <a:pPr lvl="1"/>
            <a:r>
              <a:rPr lang="de-DE" sz="2000" dirty="0"/>
              <a:t>Ausbildungsvertrag erfolgt mit einem Bildungsträger</a:t>
            </a:r>
          </a:p>
          <a:p>
            <a:pPr lvl="1"/>
            <a:r>
              <a:rPr lang="de-DE" sz="2000" dirty="0"/>
              <a:t>Kooperation mit einem Betrieb oder integrativ beim Bildungsträger </a:t>
            </a:r>
          </a:p>
          <a:p>
            <a:pPr lvl="1"/>
            <a:r>
              <a:rPr lang="de-DE" sz="2000" dirty="0"/>
              <a:t>Besuch der Berufsschule </a:t>
            </a:r>
          </a:p>
          <a:p>
            <a:pPr lvl="1"/>
            <a:endParaRPr lang="de-DE" sz="2000" dirty="0"/>
          </a:p>
          <a:p>
            <a:pPr lvl="1"/>
            <a:endParaRPr lang="de-DE" sz="2000" dirty="0"/>
          </a:p>
        </p:txBody>
      </p:sp>
      <p:sp>
        <p:nvSpPr>
          <p:cNvPr id="4" name="Fußzeilenplatzhalter 3">
            <a:extLst>
              <a:ext uri="{FF2B5EF4-FFF2-40B4-BE49-F238E27FC236}">
                <a16:creationId xmlns:a16="http://schemas.microsoft.com/office/drawing/2014/main" id="{CC1B8653-23E4-43FC-A503-88D91E664883}"/>
              </a:ext>
            </a:extLst>
          </p:cNvPr>
          <p:cNvSpPr>
            <a:spLocks noGrp="1"/>
          </p:cNvSpPr>
          <p:nvPr>
            <p:ph type="ftr" sz="quarter" idx="10"/>
          </p:nvPr>
        </p:nvSpPr>
        <p:spPr/>
        <p:txBody>
          <a:bodyPr/>
          <a:lstStyle/>
          <a:p>
            <a:r>
              <a:rPr lang="de-DE" dirty="0" err="1">
                <a:solidFill>
                  <a:srgbClr val="000000"/>
                </a:solidFill>
              </a:rPr>
              <a:t>GöBit</a:t>
            </a:r>
            <a:r>
              <a:rPr lang="de-DE" dirty="0">
                <a:solidFill>
                  <a:srgbClr val="000000"/>
                </a:solidFill>
              </a:rPr>
              <a:t> Infoveranstaltung, 25.Januar 2023, © Bundesagentur für Arbeit</a:t>
            </a:r>
          </a:p>
        </p:txBody>
      </p:sp>
      <p:sp>
        <p:nvSpPr>
          <p:cNvPr id="5" name="Foliennummernplatzhalter 4">
            <a:extLst>
              <a:ext uri="{FF2B5EF4-FFF2-40B4-BE49-F238E27FC236}">
                <a16:creationId xmlns:a16="http://schemas.microsoft.com/office/drawing/2014/main" id="{769813BF-0AE6-4359-8503-EB7F6F384EF0}"/>
              </a:ext>
            </a:extLst>
          </p:cNvPr>
          <p:cNvSpPr>
            <a:spLocks noGrp="1"/>
          </p:cNvSpPr>
          <p:nvPr>
            <p:ph type="sldNum" sz="quarter" idx="11"/>
          </p:nvPr>
        </p:nvSpPr>
        <p:spPr/>
        <p:txBody>
          <a:bodyPr/>
          <a:lstStyle/>
          <a:p>
            <a:r>
              <a:rPr lang="de-DE"/>
              <a:t>Seite </a:t>
            </a:r>
            <a:fld id="{A8946A1F-0169-4AB6-AEFC-44545780F863}" type="slidenum">
              <a:rPr lang="de-DE" smtClean="0"/>
              <a:pPr/>
              <a:t>12</a:t>
            </a:fld>
            <a:endParaRPr lang="de-DE" dirty="0"/>
          </a:p>
        </p:txBody>
      </p:sp>
      <p:pic>
        <p:nvPicPr>
          <p:cNvPr id="7" name="Grafik 6">
            <a:extLst>
              <a:ext uri="{FF2B5EF4-FFF2-40B4-BE49-F238E27FC236}">
                <a16:creationId xmlns:a16="http://schemas.microsoft.com/office/drawing/2014/main" id="{0B01B29B-A4E9-427C-AB11-23955FBF08F1}"/>
              </a:ext>
            </a:extLst>
          </p:cNvPr>
          <p:cNvPicPr>
            <a:picLocks noChangeAspect="1"/>
          </p:cNvPicPr>
          <p:nvPr/>
        </p:nvPicPr>
        <p:blipFill>
          <a:blip r:embed="rId2"/>
          <a:stretch>
            <a:fillRect/>
          </a:stretch>
        </p:blipFill>
        <p:spPr>
          <a:xfrm>
            <a:off x="919161" y="3442493"/>
            <a:ext cx="9805259" cy="2514169"/>
          </a:xfrm>
          <a:prstGeom prst="rect">
            <a:avLst/>
          </a:prstGeom>
        </p:spPr>
      </p:pic>
    </p:spTree>
    <p:extLst>
      <p:ext uri="{BB962C8B-B14F-4D97-AF65-F5344CB8AC3E}">
        <p14:creationId xmlns:p14="http://schemas.microsoft.com/office/powerpoint/2010/main" val="4290814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0EDB6-F487-4342-A673-EA14CD5CDA3C}"/>
              </a:ext>
            </a:extLst>
          </p:cNvPr>
          <p:cNvSpPr>
            <a:spLocks noGrp="1"/>
          </p:cNvSpPr>
          <p:nvPr>
            <p:ph type="title"/>
          </p:nvPr>
        </p:nvSpPr>
        <p:spPr/>
        <p:txBody>
          <a:bodyPr/>
          <a:lstStyle/>
          <a:p>
            <a:r>
              <a:rPr lang="de-DE" sz="4800" dirty="0"/>
              <a:t>Begleitende Leistungen</a:t>
            </a:r>
          </a:p>
        </p:txBody>
      </p:sp>
      <p:sp>
        <p:nvSpPr>
          <p:cNvPr id="3" name="Inhaltsplatzhalter 2">
            <a:extLst>
              <a:ext uri="{FF2B5EF4-FFF2-40B4-BE49-F238E27FC236}">
                <a16:creationId xmlns:a16="http://schemas.microsoft.com/office/drawing/2014/main" id="{15234596-D6A8-4E37-971A-89F7BEB63E74}"/>
              </a:ext>
            </a:extLst>
          </p:cNvPr>
          <p:cNvSpPr>
            <a:spLocks noGrp="1"/>
          </p:cNvSpPr>
          <p:nvPr>
            <p:ph idx="1"/>
          </p:nvPr>
        </p:nvSpPr>
        <p:spPr/>
        <p:txBody>
          <a:bodyPr/>
          <a:lstStyle/>
          <a:p>
            <a:pPr marL="0" indent="0">
              <a:buNone/>
            </a:pPr>
            <a:endParaRPr lang="de-DE" dirty="0"/>
          </a:p>
          <a:p>
            <a:pPr marL="0" indent="0">
              <a:buNone/>
            </a:pPr>
            <a:r>
              <a:rPr lang="de-DE" b="1" i="1" dirty="0"/>
              <a:t>Unterstützung für die Auszubildenden und den Betrieb durch zusätzliche Betreuung vom Träger </a:t>
            </a:r>
          </a:p>
          <a:p>
            <a:r>
              <a:rPr lang="de-DE" dirty="0"/>
              <a:t>ASA-Flex -&gt;Assistierte Ausbildung Flexibel</a:t>
            </a:r>
          </a:p>
          <a:p>
            <a:r>
              <a:rPr lang="de-DE" dirty="0" err="1"/>
              <a:t>bbA</a:t>
            </a:r>
            <a:r>
              <a:rPr lang="de-DE" dirty="0"/>
              <a:t> -&gt;  betrieblich begleitende Ausbildungshilfen</a:t>
            </a:r>
          </a:p>
          <a:p>
            <a:r>
              <a:rPr lang="de-DE" dirty="0" err="1"/>
              <a:t>ThB</a:t>
            </a:r>
            <a:r>
              <a:rPr lang="de-DE" dirty="0"/>
              <a:t> -&gt; Teilhabebegleitung</a:t>
            </a:r>
          </a:p>
          <a:p>
            <a:pPr marL="0" indent="0">
              <a:buNone/>
            </a:pPr>
            <a:endParaRPr lang="de-DE" dirty="0"/>
          </a:p>
          <a:p>
            <a:pPr marL="0" indent="0">
              <a:buNone/>
            </a:pPr>
            <a:r>
              <a:rPr lang="de-DE" b="1" i="1" dirty="0">
                <a:solidFill>
                  <a:srgbClr val="000000"/>
                </a:solidFill>
              </a:rPr>
              <a:t>Hilfsmittel und </a:t>
            </a:r>
            <a:r>
              <a:rPr lang="de-DE" b="1" i="1" dirty="0"/>
              <a:t>Zuschüsse für eine behindertengerechte Gestaltung von Ausbildungs- und     Arbeitsplätzen durch die Agentur für Arbeit und/oder dem Integrationsamt</a:t>
            </a:r>
          </a:p>
          <a:p>
            <a:r>
              <a:rPr lang="de-DE" dirty="0"/>
              <a:t>Beförderungskosten</a:t>
            </a:r>
          </a:p>
          <a:p>
            <a:r>
              <a:rPr lang="de-DE" dirty="0"/>
              <a:t>Arbeitsassistenz</a:t>
            </a:r>
          </a:p>
          <a:p>
            <a:r>
              <a:rPr lang="de-DE" dirty="0"/>
              <a:t>Hilfsmittel für Arbeitsplatzausstattung</a:t>
            </a:r>
          </a:p>
          <a:p>
            <a:r>
              <a:rPr lang="de-DE" dirty="0"/>
              <a:t>u.v.m. </a:t>
            </a:r>
          </a:p>
          <a:p>
            <a:pPr marL="0" indent="0">
              <a:buNone/>
            </a:pPr>
            <a:endParaRPr lang="de-DE" dirty="0"/>
          </a:p>
          <a:p>
            <a:pPr marL="0" indent="0">
              <a:buNone/>
            </a:pPr>
            <a:endParaRPr lang="de-DE" dirty="0"/>
          </a:p>
          <a:p>
            <a:pPr marL="457200" indent="-457200">
              <a:buFont typeface="+mj-lt"/>
              <a:buAutoNum type="arabicPeriod"/>
            </a:pPr>
            <a:endParaRPr lang="de-DE" dirty="0"/>
          </a:p>
        </p:txBody>
      </p:sp>
      <p:sp>
        <p:nvSpPr>
          <p:cNvPr id="4" name="Fußzeilenplatzhalter 3">
            <a:extLst>
              <a:ext uri="{FF2B5EF4-FFF2-40B4-BE49-F238E27FC236}">
                <a16:creationId xmlns:a16="http://schemas.microsoft.com/office/drawing/2014/main" id="{3A9C7AC5-1418-4098-8241-13FD8F8A4A2E}"/>
              </a:ext>
            </a:extLst>
          </p:cNvPr>
          <p:cNvSpPr>
            <a:spLocks noGrp="1"/>
          </p:cNvSpPr>
          <p:nvPr>
            <p:ph type="ftr" sz="quarter" idx="10"/>
          </p:nvPr>
        </p:nvSpPr>
        <p:spPr/>
        <p:txBody>
          <a:bodyPr/>
          <a:lstStyle/>
          <a:p>
            <a:r>
              <a:rPr lang="de-DE" dirty="0" err="1">
                <a:solidFill>
                  <a:srgbClr val="000000"/>
                </a:solidFill>
              </a:rPr>
              <a:t>GöBit</a:t>
            </a:r>
            <a:r>
              <a:rPr lang="de-DE" dirty="0">
                <a:solidFill>
                  <a:srgbClr val="000000"/>
                </a:solidFill>
              </a:rPr>
              <a:t> Infoveranstaltung, 25.Januar 2023, © Bundesagentur für Arbeit</a:t>
            </a:r>
          </a:p>
        </p:txBody>
      </p:sp>
      <p:sp>
        <p:nvSpPr>
          <p:cNvPr id="5" name="Foliennummernplatzhalter 4">
            <a:extLst>
              <a:ext uri="{FF2B5EF4-FFF2-40B4-BE49-F238E27FC236}">
                <a16:creationId xmlns:a16="http://schemas.microsoft.com/office/drawing/2014/main" id="{2B875E66-FE44-4B82-9EDD-2BFA05F7F9B3}"/>
              </a:ext>
            </a:extLst>
          </p:cNvPr>
          <p:cNvSpPr>
            <a:spLocks noGrp="1"/>
          </p:cNvSpPr>
          <p:nvPr>
            <p:ph type="sldNum" sz="quarter" idx="11"/>
          </p:nvPr>
        </p:nvSpPr>
        <p:spPr/>
        <p:txBody>
          <a:bodyPr/>
          <a:lstStyle/>
          <a:p>
            <a:r>
              <a:rPr lang="de-DE"/>
              <a:t>Seite </a:t>
            </a:r>
            <a:fld id="{A8946A1F-0169-4AB6-AEFC-44545780F863}" type="slidenum">
              <a:rPr lang="de-DE" smtClean="0"/>
              <a:pPr/>
              <a:t>13</a:t>
            </a:fld>
            <a:endParaRPr lang="de-DE" dirty="0"/>
          </a:p>
        </p:txBody>
      </p:sp>
      <p:pic>
        <p:nvPicPr>
          <p:cNvPr id="6" name="Grafik 5">
            <a:extLst>
              <a:ext uri="{FF2B5EF4-FFF2-40B4-BE49-F238E27FC236}">
                <a16:creationId xmlns:a16="http://schemas.microsoft.com/office/drawing/2014/main" id="{450E9A63-5A3D-4034-8128-61E14E59A5DB}"/>
              </a:ext>
            </a:extLst>
          </p:cNvPr>
          <p:cNvPicPr>
            <a:picLocks noChangeAspect="1"/>
          </p:cNvPicPr>
          <p:nvPr/>
        </p:nvPicPr>
        <p:blipFill>
          <a:blip r:embed="rId2"/>
          <a:stretch>
            <a:fillRect/>
          </a:stretch>
        </p:blipFill>
        <p:spPr>
          <a:xfrm rot="730002">
            <a:off x="9211842" y="2085802"/>
            <a:ext cx="1717880" cy="1390265"/>
          </a:xfrm>
          <a:prstGeom prst="rect">
            <a:avLst/>
          </a:prstGeom>
        </p:spPr>
      </p:pic>
      <p:pic>
        <p:nvPicPr>
          <p:cNvPr id="7" name="Grafik 6">
            <a:extLst>
              <a:ext uri="{FF2B5EF4-FFF2-40B4-BE49-F238E27FC236}">
                <a16:creationId xmlns:a16="http://schemas.microsoft.com/office/drawing/2014/main" id="{C3984F5A-446F-458A-95BE-80AEC2752BF3}"/>
              </a:ext>
            </a:extLst>
          </p:cNvPr>
          <p:cNvPicPr>
            <a:picLocks noChangeAspect="1"/>
          </p:cNvPicPr>
          <p:nvPr/>
        </p:nvPicPr>
        <p:blipFill>
          <a:blip r:embed="rId3"/>
          <a:stretch>
            <a:fillRect/>
          </a:stretch>
        </p:blipFill>
        <p:spPr>
          <a:xfrm>
            <a:off x="7384168" y="2184850"/>
            <a:ext cx="1297102" cy="1192168"/>
          </a:xfrm>
          <a:prstGeom prst="rect">
            <a:avLst/>
          </a:prstGeom>
        </p:spPr>
      </p:pic>
      <p:pic>
        <p:nvPicPr>
          <p:cNvPr id="8" name="Grafik 7">
            <a:extLst>
              <a:ext uri="{FF2B5EF4-FFF2-40B4-BE49-F238E27FC236}">
                <a16:creationId xmlns:a16="http://schemas.microsoft.com/office/drawing/2014/main" id="{5699E02C-430F-482D-B613-FE42565F5504}"/>
              </a:ext>
            </a:extLst>
          </p:cNvPr>
          <p:cNvPicPr>
            <a:picLocks noChangeAspect="1"/>
          </p:cNvPicPr>
          <p:nvPr/>
        </p:nvPicPr>
        <p:blipFill>
          <a:blip r:embed="rId4"/>
          <a:stretch>
            <a:fillRect/>
          </a:stretch>
        </p:blipFill>
        <p:spPr>
          <a:xfrm>
            <a:off x="6507232" y="4609217"/>
            <a:ext cx="3623597" cy="1920393"/>
          </a:xfrm>
          <a:prstGeom prst="rect">
            <a:avLst/>
          </a:prstGeom>
        </p:spPr>
      </p:pic>
    </p:spTree>
    <p:extLst>
      <p:ext uri="{BB962C8B-B14F-4D97-AF65-F5344CB8AC3E}">
        <p14:creationId xmlns:p14="http://schemas.microsoft.com/office/powerpoint/2010/main" val="2524397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descr="Titelplatzhalter für den Titel der Folie">
            <a:extLst>
              <a:ext uri="{FF2B5EF4-FFF2-40B4-BE49-F238E27FC236}">
                <a16:creationId xmlns:a16="http://schemas.microsoft.com/office/drawing/2014/main" id="{AB142CF6-F9D7-4030-9E04-5DE447EBB9CC}"/>
              </a:ext>
            </a:extLst>
          </p:cNvPr>
          <p:cNvSpPr>
            <a:spLocks noGrp="1"/>
          </p:cNvSpPr>
          <p:nvPr>
            <p:ph type="title"/>
          </p:nvPr>
        </p:nvSpPr>
        <p:spPr>
          <a:xfrm>
            <a:off x="2577737" y="1617867"/>
            <a:ext cx="9535885" cy="2918529"/>
          </a:xfrm>
        </p:spPr>
        <p:txBody>
          <a:bodyPr/>
          <a:lstStyle/>
          <a:p>
            <a:pPr algn="r"/>
            <a:r>
              <a:rPr lang="de-DE" sz="4000" dirty="0"/>
              <a:t>Ein Überblick zu Fördermöglichkeiten </a:t>
            </a:r>
            <a:br>
              <a:rPr lang="de-DE" sz="4000" dirty="0"/>
            </a:br>
            <a:r>
              <a:rPr lang="de-DE" sz="4000" dirty="0"/>
              <a:t>für Arbeitgeber*innen</a:t>
            </a:r>
            <a:br>
              <a:rPr lang="de-DE" sz="4000" dirty="0"/>
            </a:br>
            <a:br>
              <a:rPr lang="de-DE" sz="3600" dirty="0"/>
            </a:br>
            <a:endParaRPr lang="de-DE" sz="2000" b="0" dirty="0"/>
          </a:p>
        </p:txBody>
      </p:sp>
      <p:sp>
        <p:nvSpPr>
          <p:cNvPr id="4" name="Fußzeilenplatzhalter 3" descr="Thema-/Datumsplatzhalter in der Fußzeile, für das Thema und das Datum der Präsentation.">
            <a:extLst>
              <a:ext uri="{FF2B5EF4-FFF2-40B4-BE49-F238E27FC236}">
                <a16:creationId xmlns:a16="http://schemas.microsoft.com/office/drawing/2014/main" id="{A72A2CF9-E13D-4164-A338-1494AE18207B}"/>
              </a:ext>
            </a:extLst>
          </p:cNvPr>
          <p:cNvSpPr>
            <a:spLocks noGrp="1"/>
          </p:cNvSpPr>
          <p:nvPr>
            <p:ph type="ftr" sz="quarter" idx="10"/>
          </p:nvPr>
        </p:nvSpPr>
        <p:spPr/>
        <p:txBody>
          <a:bodyPr/>
          <a:lstStyle/>
          <a:p>
            <a:r>
              <a:rPr lang="de-DE" dirty="0" err="1">
                <a:solidFill>
                  <a:srgbClr val="000000"/>
                </a:solidFill>
              </a:rPr>
              <a:t>GöBit</a:t>
            </a:r>
            <a:r>
              <a:rPr lang="de-DE" dirty="0">
                <a:solidFill>
                  <a:srgbClr val="000000"/>
                </a:solidFill>
              </a:rPr>
              <a:t> Infoveranstaltung, 25.Januar 2023, © Bundesagentur für Arbeit</a:t>
            </a:r>
          </a:p>
        </p:txBody>
      </p:sp>
      <p:sp>
        <p:nvSpPr>
          <p:cNvPr id="5" name="Foliennummernplatzhalter 4" descr="Seitenzahlplatzhalter für die Seitenzahl der Folie.">
            <a:extLst>
              <a:ext uri="{FF2B5EF4-FFF2-40B4-BE49-F238E27FC236}">
                <a16:creationId xmlns:a16="http://schemas.microsoft.com/office/drawing/2014/main" id="{AA376E52-188C-41F5-9B17-51A52F15CC3C}"/>
              </a:ext>
            </a:extLst>
          </p:cNvPr>
          <p:cNvSpPr>
            <a:spLocks noGrp="1"/>
          </p:cNvSpPr>
          <p:nvPr>
            <p:ph type="sldNum" sz="quarter" idx="11"/>
          </p:nvPr>
        </p:nvSpPr>
        <p:spPr/>
        <p:txBody>
          <a:bodyPr/>
          <a:lstStyle/>
          <a:p>
            <a:pPr marL="0" marR="0" lvl="0" indent="0" algn="r" defTabSz="1092799"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a:ea typeface="+mn-ea"/>
                <a:cs typeface="+mn-cs"/>
              </a:rPr>
              <a:t>Seite </a:t>
            </a:r>
            <a:fld id="{A8946A1F-0169-4AB6-AEFC-44545780F863}" type="slidenum">
              <a:rPr kumimoji="0" lang="de-DE"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1092799" rtl="0" eaLnBrk="1" fontAlgn="auto" latinLnBrk="0" hangingPunct="1">
                <a:lnSpc>
                  <a:spcPct val="100000"/>
                </a:lnSpc>
                <a:spcBef>
                  <a:spcPts val="0"/>
                </a:spcBef>
                <a:spcAft>
                  <a:spcPts val="0"/>
                </a:spcAft>
                <a:buClrTx/>
                <a:buSzTx/>
                <a:buFontTx/>
                <a:buNone/>
                <a:tabLst/>
                <a:defRPr/>
              </a:pPr>
              <a:t>14</a:t>
            </a:fld>
            <a:endParaRPr kumimoji="0" lang="de-DE" sz="900" b="0" i="0" u="none" strike="noStrike" kern="1200" cap="none" spc="0" normalizeH="0" baseline="0" noProof="0" dirty="0">
              <a:ln>
                <a:noFill/>
              </a:ln>
              <a:solidFill>
                <a:srgbClr val="000000"/>
              </a:solidFill>
              <a:effectLst/>
              <a:uLnTx/>
              <a:uFillTx/>
              <a:latin typeface="Arial"/>
              <a:ea typeface="+mn-ea"/>
              <a:cs typeface="+mn-cs"/>
            </a:endParaRPr>
          </a:p>
        </p:txBody>
      </p:sp>
      <p:pic>
        <p:nvPicPr>
          <p:cNvPr id="6" name="Grafik 5">
            <a:extLst>
              <a:ext uri="{FF2B5EF4-FFF2-40B4-BE49-F238E27FC236}">
                <a16:creationId xmlns:a16="http://schemas.microsoft.com/office/drawing/2014/main" id="{21F0B9C6-5B65-42B2-8E6B-65FEE0BE1A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483997" y="3927567"/>
            <a:ext cx="2801779" cy="1740890"/>
          </a:xfrm>
          <a:prstGeom prst="rect">
            <a:avLst/>
          </a:prstGeom>
        </p:spPr>
      </p:pic>
    </p:spTree>
    <p:extLst>
      <p:ext uri="{BB962C8B-B14F-4D97-AF65-F5344CB8AC3E}">
        <p14:creationId xmlns:p14="http://schemas.microsoft.com/office/powerpoint/2010/main" val="3737315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descr="Titelplatzhalter für den Titel der Folie">
            <a:extLst>
              <a:ext uri="{FF2B5EF4-FFF2-40B4-BE49-F238E27FC236}">
                <a16:creationId xmlns:a16="http://schemas.microsoft.com/office/drawing/2014/main" id="{AB142CF6-F9D7-4030-9E04-5DE447EBB9CC}"/>
              </a:ext>
            </a:extLst>
          </p:cNvPr>
          <p:cNvSpPr>
            <a:spLocks noGrp="1"/>
          </p:cNvSpPr>
          <p:nvPr>
            <p:ph type="title"/>
          </p:nvPr>
        </p:nvSpPr>
        <p:spPr>
          <a:xfrm>
            <a:off x="590400" y="381001"/>
            <a:ext cx="11217600" cy="676274"/>
          </a:xfrm>
        </p:spPr>
        <p:txBody>
          <a:bodyPr/>
          <a:lstStyle/>
          <a:p>
            <a:r>
              <a:rPr lang="de-DE" sz="3600" dirty="0"/>
              <a:t>Zuschuss zur Ausbildungsvergütung</a:t>
            </a:r>
          </a:p>
        </p:txBody>
      </p:sp>
      <p:sp>
        <p:nvSpPr>
          <p:cNvPr id="3" name="Inhaltsplatzhalter 2" descr="Multi-Platzhalter für Text, Tabelle, Bild, Video, Diagramm, Grafik.">
            <a:extLst>
              <a:ext uri="{FF2B5EF4-FFF2-40B4-BE49-F238E27FC236}">
                <a16:creationId xmlns:a16="http://schemas.microsoft.com/office/drawing/2014/main" id="{44DE72E1-561E-457D-849E-835397999FFD}"/>
              </a:ext>
            </a:extLst>
          </p:cNvPr>
          <p:cNvSpPr>
            <a:spLocks noGrp="1"/>
          </p:cNvSpPr>
          <p:nvPr>
            <p:ph idx="1"/>
          </p:nvPr>
        </p:nvSpPr>
        <p:spPr>
          <a:xfrm>
            <a:off x="511012" y="1288906"/>
            <a:ext cx="11217600" cy="5077059"/>
          </a:xfrm>
        </p:spPr>
        <p:txBody>
          <a:bodyPr/>
          <a:lstStyle/>
          <a:p>
            <a:pPr marL="0" lvl="0" indent="0" defTabSz="895042">
              <a:spcBef>
                <a:spcPct val="40000"/>
              </a:spcBef>
              <a:spcAft>
                <a:spcPct val="0"/>
              </a:spcAft>
              <a:buClrTx/>
              <a:buSzTx/>
              <a:buNone/>
            </a:pPr>
            <a:r>
              <a:rPr lang="de-DE" sz="1800" b="1" u="sng" dirty="0">
                <a:solidFill>
                  <a:srgbClr val="000000"/>
                </a:solidFill>
                <a:latin typeface="Arial"/>
              </a:rPr>
              <a:t>AZ gem. § 73 SGB III</a:t>
            </a:r>
          </a:p>
          <a:p>
            <a:pPr marL="336435" lvl="0" indent="-336435" defTabSz="895042">
              <a:spcBef>
                <a:spcPct val="40000"/>
              </a:spcBef>
              <a:spcAft>
                <a:spcPct val="0"/>
              </a:spcAft>
              <a:buClrTx/>
              <a:buSzTx/>
              <a:buNone/>
            </a:pPr>
            <a:r>
              <a:rPr lang="de-DE" sz="1800" b="1" dirty="0">
                <a:solidFill>
                  <a:srgbClr val="000000"/>
                </a:solidFill>
                <a:latin typeface="Arial"/>
              </a:rPr>
              <a:t>Personenkreis:</a:t>
            </a:r>
            <a:r>
              <a:rPr lang="de-DE" sz="1800" dirty="0">
                <a:solidFill>
                  <a:srgbClr val="000000"/>
                </a:solidFill>
                <a:latin typeface="Arial"/>
              </a:rPr>
              <a:t>		Auszubildende mit Behinderungen und </a:t>
            </a:r>
            <a:r>
              <a:rPr lang="de-DE" sz="1800" dirty="0" err="1">
                <a:solidFill>
                  <a:srgbClr val="000000"/>
                </a:solidFill>
                <a:latin typeface="Arial"/>
              </a:rPr>
              <a:t>Rehabilitand:innen</a:t>
            </a:r>
            <a:r>
              <a:rPr lang="de-DE" sz="1800" dirty="0">
                <a:solidFill>
                  <a:srgbClr val="000000"/>
                </a:solidFill>
                <a:latin typeface="Arial"/>
              </a:rPr>
              <a:t> </a:t>
            </a:r>
            <a:r>
              <a:rPr lang="de-DE" sz="1800" dirty="0" err="1">
                <a:solidFill>
                  <a:srgbClr val="000000"/>
                </a:solidFill>
                <a:latin typeface="Arial"/>
              </a:rPr>
              <a:t>i.S.d</a:t>
            </a:r>
            <a:r>
              <a:rPr lang="de-DE" sz="1800" dirty="0">
                <a:solidFill>
                  <a:srgbClr val="000000"/>
                </a:solidFill>
                <a:latin typeface="Arial"/>
              </a:rPr>
              <a:t> § 19 SGB III</a:t>
            </a:r>
          </a:p>
          <a:p>
            <a:pPr marL="336435" lvl="0" indent="-336435" defTabSz="895042">
              <a:spcBef>
                <a:spcPct val="40000"/>
              </a:spcBef>
              <a:spcAft>
                <a:spcPct val="0"/>
              </a:spcAft>
              <a:buClrTx/>
              <a:buSzTx/>
              <a:buNone/>
            </a:pPr>
            <a:r>
              <a:rPr lang="de-DE" sz="1800" b="1" dirty="0">
                <a:solidFill>
                  <a:srgbClr val="000000"/>
                </a:solidFill>
                <a:latin typeface="Arial"/>
              </a:rPr>
              <a:t>Dauer:</a:t>
            </a:r>
            <a:r>
              <a:rPr lang="de-DE" sz="1800" dirty="0">
                <a:solidFill>
                  <a:srgbClr val="000000"/>
                </a:solidFill>
                <a:latin typeface="Arial"/>
              </a:rPr>
              <a:t>			Aus- oder Weiterbildungszeit</a:t>
            </a:r>
          </a:p>
          <a:p>
            <a:pPr marL="336435" lvl="0" indent="-336435" defTabSz="895042">
              <a:spcBef>
                <a:spcPct val="40000"/>
              </a:spcBef>
              <a:spcAft>
                <a:spcPct val="0"/>
              </a:spcAft>
              <a:buClrTx/>
              <a:buSzTx/>
              <a:buNone/>
            </a:pPr>
            <a:r>
              <a:rPr lang="de-DE" sz="1800" b="1" dirty="0">
                <a:solidFill>
                  <a:srgbClr val="000000"/>
                </a:solidFill>
                <a:latin typeface="Arial"/>
              </a:rPr>
              <a:t>Höhe:</a:t>
            </a:r>
            <a:r>
              <a:rPr lang="de-DE" sz="1800" dirty="0">
                <a:solidFill>
                  <a:srgbClr val="000000"/>
                </a:solidFill>
                <a:latin typeface="Arial"/>
              </a:rPr>
              <a:t>			regelmäßig </a:t>
            </a:r>
            <a:r>
              <a:rPr lang="de-DE" sz="1800" b="1" dirty="0">
                <a:solidFill>
                  <a:srgbClr val="000000"/>
                </a:solidFill>
                <a:latin typeface="Arial"/>
              </a:rPr>
              <a:t>bis zu </a:t>
            </a:r>
            <a:r>
              <a:rPr lang="de-DE" sz="1800" b="1" dirty="0">
                <a:latin typeface="Arial"/>
              </a:rPr>
              <a:t>60% </a:t>
            </a:r>
            <a:r>
              <a:rPr lang="de-DE" sz="1800" dirty="0">
                <a:solidFill>
                  <a:srgbClr val="000000"/>
                </a:solidFill>
                <a:latin typeface="Arial"/>
              </a:rPr>
              <a:t>der Ausbildungsvergütung des letzten Ausbildungsjahres</a:t>
            </a:r>
          </a:p>
          <a:p>
            <a:pPr marL="336435" indent="-336435" defTabSz="895042">
              <a:spcBef>
                <a:spcPts val="768"/>
              </a:spcBef>
              <a:spcAft>
                <a:spcPct val="0"/>
              </a:spcAft>
              <a:buSzTx/>
              <a:buNone/>
            </a:pPr>
            <a:r>
              <a:rPr lang="de-DE" sz="1800" b="1" dirty="0">
                <a:solidFill>
                  <a:srgbClr val="000000"/>
                </a:solidFill>
                <a:latin typeface="Arial"/>
              </a:rPr>
              <a:t>Art:</a:t>
            </a:r>
            <a:r>
              <a:rPr lang="de-DE" sz="1800" dirty="0">
                <a:solidFill>
                  <a:srgbClr val="000000"/>
                </a:solidFill>
                <a:latin typeface="Arial"/>
              </a:rPr>
              <a:t>			Aus- und Weiterbildung, </a:t>
            </a:r>
            <a:r>
              <a:rPr lang="de-DE" sz="1800" dirty="0" err="1">
                <a:solidFill>
                  <a:srgbClr val="000000"/>
                </a:solidFill>
                <a:latin typeface="Arial"/>
              </a:rPr>
              <a:t>Werker:innen</a:t>
            </a:r>
            <a:r>
              <a:rPr lang="de-DE" sz="1800" dirty="0">
                <a:solidFill>
                  <a:srgbClr val="000000"/>
                </a:solidFill>
                <a:latin typeface="Arial"/>
              </a:rPr>
              <a:t>- und </a:t>
            </a:r>
            <a:r>
              <a:rPr lang="de-DE" sz="1800" dirty="0" err="1">
                <a:solidFill>
                  <a:srgbClr val="000000"/>
                </a:solidFill>
                <a:latin typeface="Arial"/>
              </a:rPr>
              <a:t>Fachpraktiker:innen</a:t>
            </a:r>
            <a:r>
              <a:rPr lang="de-DE" sz="1800" dirty="0">
                <a:solidFill>
                  <a:srgbClr val="000000"/>
                </a:solidFill>
                <a:latin typeface="Arial"/>
              </a:rPr>
              <a:t>- Ausbildungen</a:t>
            </a:r>
          </a:p>
          <a:p>
            <a:pPr marL="356400" lvl="1" indent="0">
              <a:buNone/>
            </a:pPr>
            <a:endParaRPr lang="de-DE" sz="1800" b="1" dirty="0"/>
          </a:p>
          <a:p>
            <a:pPr marL="356400" lvl="1" indent="0">
              <a:buNone/>
            </a:pPr>
            <a:endParaRPr lang="de-DE" sz="1800" b="1" dirty="0"/>
          </a:p>
          <a:p>
            <a:pPr marL="0" lvl="0" indent="0" defTabSz="895042">
              <a:spcBef>
                <a:spcPct val="40000"/>
              </a:spcBef>
              <a:spcAft>
                <a:spcPct val="0"/>
              </a:spcAft>
              <a:buClrTx/>
              <a:buSzTx/>
              <a:buNone/>
            </a:pPr>
            <a:r>
              <a:rPr lang="de-DE" sz="1800" b="1" u="sng" dirty="0">
                <a:solidFill>
                  <a:srgbClr val="000000"/>
                </a:solidFill>
                <a:latin typeface="Arial" charset="0"/>
              </a:rPr>
              <a:t>AZ-SB gem. § 73 SGB III</a:t>
            </a:r>
          </a:p>
          <a:p>
            <a:pPr marL="0" lvl="0" indent="0" defTabSz="895042">
              <a:spcBef>
                <a:spcPct val="40000"/>
              </a:spcBef>
              <a:spcAft>
                <a:spcPct val="0"/>
              </a:spcAft>
              <a:buClrTx/>
              <a:buSzTx/>
              <a:buNone/>
            </a:pPr>
            <a:r>
              <a:rPr lang="de-DE" sz="1800" b="1" dirty="0">
                <a:solidFill>
                  <a:srgbClr val="000000"/>
                </a:solidFill>
                <a:latin typeface="Arial" charset="0"/>
              </a:rPr>
              <a:t>Personenkreis:</a:t>
            </a:r>
            <a:r>
              <a:rPr lang="de-DE" sz="1800" dirty="0">
                <a:solidFill>
                  <a:srgbClr val="000000"/>
                </a:solidFill>
                <a:latin typeface="Arial" charset="0"/>
              </a:rPr>
              <a:t>		schwerbehinderte sowie gleichgestellte Auszubildende</a:t>
            </a:r>
          </a:p>
          <a:p>
            <a:pPr marL="0" lvl="0" indent="0" defTabSz="895042">
              <a:spcBef>
                <a:spcPct val="40000"/>
              </a:spcBef>
              <a:spcAft>
                <a:spcPct val="0"/>
              </a:spcAft>
              <a:buClrTx/>
              <a:buSzTx/>
              <a:buNone/>
            </a:pPr>
            <a:r>
              <a:rPr lang="de-DE" sz="1800" b="1" dirty="0">
                <a:solidFill>
                  <a:srgbClr val="000000"/>
                </a:solidFill>
                <a:latin typeface="Arial" charset="0"/>
              </a:rPr>
              <a:t>Dauer:</a:t>
            </a:r>
            <a:r>
              <a:rPr lang="de-DE" sz="1800" dirty="0">
                <a:solidFill>
                  <a:srgbClr val="000000"/>
                </a:solidFill>
                <a:latin typeface="Arial" charset="0"/>
              </a:rPr>
              <a:t>			Aus- oder Weiterbildungszeit</a:t>
            </a:r>
          </a:p>
          <a:p>
            <a:pPr marL="0" lvl="0" indent="0" defTabSz="895042">
              <a:spcBef>
                <a:spcPct val="40000"/>
              </a:spcBef>
              <a:spcAft>
                <a:spcPct val="0"/>
              </a:spcAft>
              <a:buClrTx/>
              <a:buSzTx/>
              <a:buNone/>
            </a:pPr>
            <a:r>
              <a:rPr lang="de-DE" sz="1800" b="1" dirty="0">
                <a:solidFill>
                  <a:srgbClr val="000000"/>
                </a:solidFill>
                <a:latin typeface="Arial" charset="0"/>
              </a:rPr>
              <a:t>Höhe:</a:t>
            </a:r>
            <a:r>
              <a:rPr lang="de-DE" sz="1800" dirty="0">
                <a:solidFill>
                  <a:srgbClr val="000000"/>
                </a:solidFill>
                <a:latin typeface="Arial" charset="0"/>
              </a:rPr>
              <a:t>			regelmäßig </a:t>
            </a:r>
            <a:r>
              <a:rPr lang="de-DE" sz="1800" b="1" dirty="0">
                <a:solidFill>
                  <a:srgbClr val="000000"/>
                </a:solidFill>
                <a:latin typeface="Arial" charset="0"/>
              </a:rPr>
              <a:t>bis zu 80% </a:t>
            </a:r>
            <a:r>
              <a:rPr lang="de-DE" sz="1800" dirty="0">
                <a:solidFill>
                  <a:srgbClr val="000000"/>
                </a:solidFill>
                <a:latin typeface="Arial" charset="0"/>
              </a:rPr>
              <a:t>der Ausbildungsvergütung des letzten Ausbildungsjahres</a:t>
            </a:r>
          </a:p>
          <a:p>
            <a:pPr marL="0" lvl="0" indent="0" defTabSz="895042">
              <a:spcBef>
                <a:spcPct val="40000"/>
              </a:spcBef>
              <a:spcAft>
                <a:spcPct val="0"/>
              </a:spcAft>
              <a:buClrTx/>
              <a:buSzTx/>
              <a:buNone/>
            </a:pPr>
            <a:r>
              <a:rPr lang="de-DE" sz="1800" b="1" dirty="0">
                <a:solidFill>
                  <a:srgbClr val="000000"/>
                </a:solidFill>
                <a:latin typeface="Arial" charset="0"/>
              </a:rPr>
              <a:t>Art:</a:t>
            </a:r>
            <a:r>
              <a:rPr lang="de-DE" sz="1800" dirty="0">
                <a:solidFill>
                  <a:srgbClr val="000000"/>
                </a:solidFill>
                <a:latin typeface="Arial" charset="0"/>
              </a:rPr>
              <a:t>                             	Aus- oder Weiterbildung</a:t>
            </a:r>
          </a:p>
          <a:p>
            <a:pPr marL="0" lvl="0" indent="0" defTabSz="895042">
              <a:spcBef>
                <a:spcPct val="40000"/>
              </a:spcBef>
              <a:spcAft>
                <a:spcPct val="0"/>
              </a:spcAft>
              <a:buClrTx/>
              <a:buSzTx/>
              <a:buNone/>
            </a:pPr>
            <a:r>
              <a:rPr lang="de-DE" sz="1800" b="1" dirty="0">
                <a:solidFill>
                  <a:srgbClr val="000000"/>
                </a:solidFill>
                <a:latin typeface="Arial" charset="0"/>
              </a:rPr>
              <a:t>Besonderheit:</a:t>
            </a:r>
            <a:r>
              <a:rPr lang="de-DE" sz="1800" dirty="0">
                <a:solidFill>
                  <a:srgbClr val="000000"/>
                </a:solidFill>
                <a:latin typeface="Arial" charset="0"/>
              </a:rPr>
              <a:t>         	Im Anschluss ist eine Förderung mit Eingliederungszuschuss möglich</a:t>
            </a:r>
          </a:p>
          <a:p>
            <a:pPr marL="356400" lvl="1" indent="0">
              <a:buNone/>
            </a:pPr>
            <a:endParaRPr lang="de-DE" sz="2000" b="1" dirty="0"/>
          </a:p>
        </p:txBody>
      </p:sp>
      <p:sp>
        <p:nvSpPr>
          <p:cNvPr id="4" name="Fußzeilenplatzhalter 3" descr="Thema-/Datumsplatzhalter in der Fußzeile, für das Thema und das Datum der Präsentation.">
            <a:extLst>
              <a:ext uri="{FF2B5EF4-FFF2-40B4-BE49-F238E27FC236}">
                <a16:creationId xmlns:a16="http://schemas.microsoft.com/office/drawing/2014/main" id="{A72A2CF9-E13D-4164-A338-1494AE18207B}"/>
              </a:ext>
            </a:extLst>
          </p:cNvPr>
          <p:cNvSpPr>
            <a:spLocks noGrp="1"/>
          </p:cNvSpPr>
          <p:nvPr>
            <p:ph type="ftr" sz="quarter" idx="10"/>
          </p:nvPr>
        </p:nvSpPr>
        <p:spPr/>
        <p:txBody>
          <a:bodyPr/>
          <a:lstStyle/>
          <a:p>
            <a:r>
              <a:rPr lang="de-DE" dirty="0" err="1">
                <a:solidFill>
                  <a:srgbClr val="000000"/>
                </a:solidFill>
              </a:rPr>
              <a:t>GöBit</a:t>
            </a:r>
            <a:r>
              <a:rPr lang="de-DE" dirty="0">
                <a:solidFill>
                  <a:srgbClr val="000000"/>
                </a:solidFill>
              </a:rPr>
              <a:t> Infoveranstaltung, 25.Januar 2023, © Bundesagentur für Arbeit</a:t>
            </a:r>
          </a:p>
        </p:txBody>
      </p:sp>
      <p:sp>
        <p:nvSpPr>
          <p:cNvPr id="5" name="Foliennummernplatzhalter 4" descr="Seitenzahlplatzhalter für die Seitenzahl der Folie.">
            <a:extLst>
              <a:ext uri="{FF2B5EF4-FFF2-40B4-BE49-F238E27FC236}">
                <a16:creationId xmlns:a16="http://schemas.microsoft.com/office/drawing/2014/main" id="{AA376E52-188C-41F5-9B17-51A52F15CC3C}"/>
              </a:ext>
            </a:extLst>
          </p:cNvPr>
          <p:cNvSpPr>
            <a:spLocks noGrp="1"/>
          </p:cNvSpPr>
          <p:nvPr>
            <p:ph type="sldNum" sz="quarter" idx="11"/>
          </p:nvPr>
        </p:nvSpPr>
        <p:spPr/>
        <p:txBody>
          <a:bodyPr/>
          <a:lstStyle/>
          <a:p>
            <a:r>
              <a:rPr lang="de-DE" dirty="0"/>
              <a:t>Seite </a:t>
            </a:r>
            <a:fld id="{A8946A1F-0169-4AB6-AEFC-44545780F863}" type="slidenum">
              <a:rPr lang="de-DE" smtClean="0"/>
              <a:pPr/>
              <a:t>15</a:t>
            </a:fld>
            <a:endParaRPr lang="de-DE" dirty="0"/>
          </a:p>
        </p:txBody>
      </p:sp>
    </p:spTree>
    <p:extLst>
      <p:ext uri="{BB962C8B-B14F-4D97-AF65-F5344CB8AC3E}">
        <p14:creationId xmlns:p14="http://schemas.microsoft.com/office/powerpoint/2010/main" val="82467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40777A-5BAE-46A9-9F60-4155C2BE41D5}"/>
              </a:ext>
            </a:extLst>
          </p:cNvPr>
          <p:cNvSpPr>
            <a:spLocks noGrp="1"/>
          </p:cNvSpPr>
          <p:nvPr>
            <p:ph type="title"/>
          </p:nvPr>
        </p:nvSpPr>
        <p:spPr>
          <a:xfrm>
            <a:off x="590400" y="400050"/>
            <a:ext cx="11217600" cy="605140"/>
          </a:xfrm>
        </p:spPr>
        <p:txBody>
          <a:bodyPr/>
          <a:lstStyle/>
          <a:p>
            <a:r>
              <a:rPr lang="de-DE" sz="3600" dirty="0"/>
              <a:t>Für alle Leistungen gilt:</a:t>
            </a:r>
            <a:br>
              <a:rPr lang="de-DE" sz="3600" dirty="0">
                <a:solidFill>
                  <a:schemeClr val="tx1"/>
                </a:solidFill>
              </a:rPr>
            </a:br>
            <a:endParaRPr lang="de-DE" sz="3600" dirty="0">
              <a:solidFill>
                <a:schemeClr val="tx1"/>
              </a:solidFill>
            </a:endParaRPr>
          </a:p>
        </p:txBody>
      </p:sp>
      <p:sp>
        <p:nvSpPr>
          <p:cNvPr id="3" name="Inhaltsplatzhalter 2">
            <a:extLst>
              <a:ext uri="{FF2B5EF4-FFF2-40B4-BE49-F238E27FC236}">
                <a16:creationId xmlns:a16="http://schemas.microsoft.com/office/drawing/2014/main" id="{F63CB3A3-9227-454D-A5CD-7087091D6853}"/>
              </a:ext>
            </a:extLst>
          </p:cNvPr>
          <p:cNvSpPr>
            <a:spLocks noGrp="1"/>
          </p:cNvSpPr>
          <p:nvPr>
            <p:ph idx="1"/>
          </p:nvPr>
        </p:nvSpPr>
        <p:spPr>
          <a:xfrm>
            <a:off x="2914651" y="1877940"/>
            <a:ext cx="8893349" cy="4996955"/>
          </a:xfrm>
        </p:spPr>
        <p:txBody>
          <a:bodyPr/>
          <a:lstStyle/>
          <a:p>
            <a:pPr>
              <a:buFont typeface="Wingdings" panose="05000000000000000000" pitchFamily="2" charset="2"/>
              <a:buChar char="§"/>
            </a:pPr>
            <a:r>
              <a:rPr lang="de-DE" dirty="0"/>
              <a:t>Leistungen an </a:t>
            </a:r>
            <a:r>
              <a:rPr lang="de-DE" dirty="0" err="1"/>
              <a:t>Arbeitgeber:innen</a:t>
            </a:r>
            <a:r>
              <a:rPr lang="de-DE" dirty="0"/>
              <a:t> sind </a:t>
            </a:r>
            <a:r>
              <a:rPr lang="de-DE" b="1" dirty="0"/>
              <a:t>einzelfallabhängig</a:t>
            </a:r>
            <a:r>
              <a:rPr lang="de-DE" dirty="0"/>
              <a:t> und können nur gewährt werden, wenn sie </a:t>
            </a:r>
            <a:r>
              <a:rPr lang="de-DE" b="1" i="1" dirty="0"/>
              <a:t>vor</a:t>
            </a:r>
            <a:r>
              <a:rPr lang="de-DE" dirty="0"/>
              <a:t> Abschluss eines Ausbildungs-, Weiterbildungs- oder Arbeitsvertrag bei der Agentur für Arbeit oder dem Jobcenter beantragt werden</a:t>
            </a:r>
          </a:p>
          <a:p>
            <a:pPr marL="0" indent="0">
              <a:buNone/>
            </a:pPr>
            <a:endParaRPr lang="de-DE" dirty="0"/>
          </a:p>
          <a:p>
            <a:pPr>
              <a:buFont typeface="Wingdings" panose="05000000000000000000" pitchFamily="2" charset="2"/>
              <a:buChar char="§"/>
            </a:pPr>
            <a:r>
              <a:rPr lang="de-DE" dirty="0"/>
              <a:t>Zudem ist eine Förderentscheidung bei </a:t>
            </a:r>
            <a:r>
              <a:rPr lang="de-DE" dirty="0" err="1"/>
              <a:t>Rehabilitand:innen</a:t>
            </a:r>
            <a:r>
              <a:rPr lang="de-DE" dirty="0"/>
              <a:t> immer abhängig von der Kostenträgerschaft</a:t>
            </a:r>
          </a:p>
          <a:p>
            <a:pPr>
              <a:buFont typeface="Wingdings" panose="05000000000000000000" pitchFamily="2" charset="2"/>
              <a:buChar char="§"/>
            </a:pPr>
            <a:endParaRPr lang="de-DE" dirty="0"/>
          </a:p>
        </p:txBody>
      </p:sp>
      <p:sp>
        <p:nvSpPr>
          <p:cNvPr id="4" name="Fußzeilenplatzhalter 3">
            <a:extLst>
              <a:ext uri="{FF2B5EF4-FFF2-40B4-BE49-F238E27FC236}">
                <a16:creationId xmlns:a16="http://schemas.microsoft.com/office/drawing/2014/main" id="{6C8E9723-9E25-4A3F-9EEF-5480EF6E1384}"/>
              </a:ext>
            </a:extLst>
          </p:cNvPr>
          <p:cNvSpPr>
            <a:spLocks noGrp="1"/>
          </p:cNvSpPr>
          <p:nvPr>
            <p:ph type="ftr" sz="quarter" idx="10"/>
          </p:nvPr>
        </p:nvSpPr>
        <p:spPr/>
        <p:txBody>
          <a:bodyPr/>
          <a:lstStyle/>
          <a:p>
            <a:r>
              <a:rPr lang="de-DE" dirty="0" err="1">
                <a:solidFill>
                  <a:srgbClr val="000000"/>
                </a:solidFill>
              </a:rPr>
              <a:t>GöBit</a:t>
            </a:r>
            <a:r>
              <a:rPr lang="de-DE" dirty="0">
                <a:solidFill>
                  <a:srgbClr val="000000"/>
                </a:solidFill>
              </a:rPr>
              <a:t> Infoveranstaltung, 25.Januar 2023, © Bundesagentur für Arbeit</a:t>
            </a:r>
          </a:p>
        </p:txBody>
      </p:sp>
      <p:sp>
        <p:nvSpPr>
          <p:cNvPr id="5" name="Foliennummernplatzhalter 4">
            <a:extLst>
              <a:ext uri="{FF2B5EF4-FFF2-40B4-BE49-F238E27FC236}">
                <a16:creationId xmlns:a16="http://schemas.microsoft.com/office/drawing/2014/main" id="{76401C56-98D5-4596-9561-CEEA7EEC571F}"/>
              </a:ext>
            </a:extLst>
          </p:cNvPr>
          <p:cNvSpPr>
            <a:spLocks noGrp="1"/>
          </p:cNvSpPr>
          <p:nvPr>
            <p:ph type="sldNum" sz="quarter" idx="11"/>
          </p:nvPr>
        </p:nvSpPr>
        <p:spPr/>
        <p:txBody>
          <a:bodyPr/>
          <a:lstStyle/>
          <a:p>
            <a:r>
              <a:rPr lang="de-DE"/>
              <a:t>Seite </a:t>
            </a:r>
            <a:fld id="{A8946A1F-0169-4AB6-AEFC-44545780F863}" type="slidenum">
              <a:rPr lang="de-DE" smtClean="0"/>
              <a:pPr/>
              <a:t>16</a:t>
            </a:fld>
            <a:endParaRPr lang="de-DE" dirty="0"/>
          </a:p>
        </p:txBody>
      </p:sp>
      <p:pic>
        <p:nvPicPr>
          <p:cNvPr id="6" name="Grafik 5">
            <a:extLst>
              <a:ext uri="{FF2B5EF4-FFF2-40B4-BE49-F238E27FC236}">
                <a16:creationId xmlns:a16="http://schemas.microsoft.com/office/drawing/2014/main" id="{5077ADC2-76B8-4902-A7AE-D333451DA8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388" y="2069418"/>
            <a:ext cx="1592203" cy="1853324"/>
          </a:xfrm>
          <a:prstGeom prst="rect">
            <a:avLst/>
          </a:prstGeom>
        </p:spPr>
      </p:pic>
      <p:pic>
        <p:nvPicPr>
          <p:cNvPr id="7" name="Grafik 6">
            <a:extLst>
              <a:ext uri="{FF2B5EF4-FFF2-40B4-BE49-F238E27FC236}">
                <a16:creationId xmlns:a16="http://schemas.microsoft.com/office/drawing/2014/main" id="{806BB5F5-B4F2-45B1-9E63-72B7ED810A20}"/>
              </a:ext>
            </a:extLst>
          </p:cNvPr>
          <p:cNvPicPr>
            <a:picLocks noChangeAspect="1"/>
          </p:cNvPicPr>
          <p:nvPr/>
        </p:nvPicPr>
        <p:blipFill>
          <a:blip r:embed="rId3"/>
          <a:stretch>
            <a:fillRect/>
          </a:stretch>
        </p:blipFill>
        <p:spPr>
          <a:xfrm>
            <a:off x="794981" y="5286046"/>
            <a:ext cx="2826607" cy="605140"/>
          </a:xfrm>
          <a:prstGeom prst="rect">
            <a:avLst/>
          </a:prstGeom>
          <a:ln>
            <a:noFill/>
          </a:ln>
        </p:spPr>
      </p:pic>
      <p:pic>
        <p:nvPicPr>
          <p:cNvPr id="8" name="Grafik 7">
            <a:extLst>
              <a:ext uri="{FF2B5EF4-FFF2-40B4-BE49-F238E27FC236}">
                <a16:creationId xmlns:a16="http://schemas.microsoft.com/office/drawing/2014/main" id="{9949E0A2-2648-42C7-9D99-2B5F32B1201D}"/>
              </a:ext>
            </a:extLst>
          </p:cNvPr>
          <p:cNvPicPr>
            <a:picLocks noChangeAspect="1"/>
          </p:cNvPicPr>
          <p:nvPr/>
        </p:nvPicPr>
        <p:blipFill>
          <a:blip r:embed="rId4"/>
          <a:stretch>
            <a:fillRect/>
          </a:stretch>
        </p:blipFill>
        <p:spPr>
          <a:xfrm>
            <a:off x="4342250" y="5286046"/>
            <a:ext cx="1569014" cy="605140"/>
          </a:xfrm>
          <a:prstGeom prst="rect">
            <a:avLst/>
          </a:prstGeom>
          <a:ln>
            <a:solidFill>
              <a:schemeClr val="bg1"/>
            </a:solidFill>
          </a:ln>
        </p:spPr>
      </p:pic>
      <p:pic>
        <p:nvPicPr>
          <p:cNvPr id="9" name="Grafik 8">
            <a:extLst>
              <a:ext uri="{FF2B5EF4-FFF2-40B4-BE49-F238E27FC236}">
                <a16:creationId xmlns:a16="http://schemas.microsoft.com/office/drawing/2014/main" id="{F5308C50-88AE-43EF-A355-0F2F5643CF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0000" y="5346904"/>
            <a:ext cx="1749588" cy="599199"/>
          </a:xfrm>
          <a:prstGeom prst="rect">
            <a:avLst/>
          </a:prstGeom>
          <a:ln>
            <a:solidFill>
              <a:schemeClr val="bg1"/>
            </a:solidFill>
          </a:ln>
        </p:spPr>
      </p:pic>
      <p:pic>
        <p:nvPicPr>
          <p:cNvPr id="10" name="Grafik 9">
            <a:extLst>
              <a:ext uri="{FF2B5EF4-FFF2-40B4-BE49-F238E27FC236}">
                <a16:creationId xmlns:a16="http://schemas.microsoft.com/office/drawing/2014/main" id="{955CE434-68ED-40FD-87FF-B6A95EC7CF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72783" y="5286046"/>
            <a:ext cx="1793965" cy="614760"/>
          </a:xfrm>
          <a:prstGeom prst="rect">
            <a:avLst/>
          </a:prstGeom>
        </p:spPr>
      </p:pic>
    </p:spTree>
    <p:extLst>
      <p:ext uri="{BB962C8B-B14F-4D97-AF65-F5344CB8AC3E}">
        <p14:creationId xmlns:p14="http://schemas.microsoft.com/office/powerpoint/2010/main" val="1045313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7A1A1DF8-0BF6-4527-87DA-CD965C07D4BD}"/>
              </a:ext>
            </a:extLst>
          </p:cNvPr>
          <p:cNvSpPr>
            <a:spLocks noGrp="1"/>
          </p:cNvSpPr>
          <p:nvPr>
            <p:ph type="ftr" sz="quarter" idx="10"/>
          </p:nvPr>
        </p:nvSpPr>
        <p:spPr/>
        <p:txBody>
          <a:bodyPr/>
          <a:lstStyle/>
          <a:p>
            <a:r>
              <a:rPr lang="de-DE" dirty="0" err="1">
                <a:solidFill>
                  <a:srgbClr val="000000"/>
                </a:solidFill>
              </a:rPr>
              <a:t>GöBit</a:t>
            </a:r>
            <a:r>
              <a:rPr lang="de-DE" dirty="0">
                <a:solidFill>
                  <a:srgbClr val="000000"/>
                </a:solidFill>
              </a:rPr>
              <a:t> Infoveranstaltung, 25.Januar 2023, © Bundesagentur für Arbeit</a:t>
            </a:r>
          </a:p>
        </p:txBody>
      </p:sp>
      <p:sp>
        <p:nvSpPr>
          <p:cNvPr id="5" name="Foliennummernplatzhalter 4">
            <a:extLst>
              <a:ext uri="{FF2B5EF4-FFF2-40B4-BE49-F238E27FC236}">
                <a16:creationId xmlns:a16="http://schemas.microsoft.com/office/drawing/2014/main" id="{241ACCFB-AF75-445C-8A96-0B5044CED192}"/>
              </a:ext>
            </a:extLst>
          </p:cNvPr>
          <p:cNvSpPr>
            <a:spLocks noGrp="1"/>
          </p:cNvSpPr>
          <p:nvPr>
            <p:ph type="sldNum" sz="quarter" idx="11"/>
          </p:nvPr>
        </p:nvSpPr>
        <p:spPr/>
        <p:txBody>
          <a:bodyPr/>
          <a:lstStyle/>
          <a:p>
            <a:r>
              <a:rPr lang="de-DE"/>
              <a:t>Seite </a:t>
            </a:r>
            <a:fld id="{A8946A1F-0169-4AB6-AEFC-44545780F863}" type="slidenum">
              <a:rPr lang="de-DE" smtClean="0"/>
              <a:pPr/>
              <a:t>17</a:t>
            </a:fld>
            <a:endParaRPr lang="de-DE" dirty="0"/>
          </a:p>
        </p:txBody>
      </p:sp>
      <p:pic>
        <p:nvPicPr>
          <p:cNvPr id="6" name="Grafik 5">
            <a:extLst>
              <a:ext uri="{FF2B5EF4-FFF2-40B4-BE49-F238E27FC236}">
                <a16:creationId xmlns:a16="http://schemas.microsoft.com/office/drawing/2014/main" id="{05D5B57D-7784-47B5-B5AE-49A5F865EE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10125" y="3917252"/>
            <a:ext cx="2664206" cy="1655409"/>
          </a:xfrm>
          <a:prstGeom prst="rect">
            <a:avLst/>
          </a:prstGeom>
        </p:spPr>
      </p:pic>
      <p:sp>
        <p:nvSpPr>
          <p:cNvPr id="7" name="Rechteck 6">
            <a:extLst>
              <a:ext uri="{FF2B5EF4-FFF2-40B4-BE49-F238E27FC236}">
                <a16:creationId xmlns:a16="http://schemas.microsoft.com/office/drawing/2014/main" id="{A53F074A-28A2-4E78-AAEC-DB935406C98D}"/>
              </a:ext>
            </a:extLst>
          </p:cNvPr>
          <p:cNvSpPr/>
          <p:nvPr/>
        </p:nvSpPr>
        <p:spPr>
          <a:xfrm>
            <a:off x="4789714" y="1624497"/>
            <a:ext cx="7131220" cy="1323439"/>
          </a:xfrm>
          <a:prstGeom prst="rect">
            <a:avLst/>
          </a:prstGeom>
        </p:spPr>
        <p:txBody>
          <a:bodyPr wrap="square">
            <a:spAutoFit/>
          </a:bodyPr>
          <a:lstStyle/>
          <a:p>
            <a:pPr algn="r"/>
            <a:r>
              <a:rPr lang="de-DE" sz="4000" b="1" dirty="0">
                <a:solidFill>
                  <a:srgbClr val="000000"/>
                </a:solidFill>
                <a:latin typeface="Arial" panose="020B0604020202020204" pitchFamily="34" charset="0"/>
                <a:ea typeface="+mj-ea"/>
                <a:cs typeface="Arial" panose="020B0604020202020204" pitchFamily="34" charset="0"/>
              </a:rPr>
              <a:t>IFAS - Ein Träger berichtet aus der Ausbildung</a:t>
            </a:r>
            <a:endParaRPr lang="de-DE" dirty="0"/>
          </a:p>
        </p:txBody>
      </p:sp>
    </p:spTree>
    <p:extLst>
      <p:ext uri="{BB962C8B-B14F-4D97-AF65-F5344CB8AC3E}">
        <p14:creationId xmlns:p14="http://schemas.microsoft.com/office/powerpoint/2010/main" val="355896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descr="Multi-Platzhalter für Text, Tabelle, Bild, Video, Diagramm, Grafik.">
            <a:extLst>
              <a:ext uri="{FF2B5EF4-FFF2-40B4-BE49-F238E27FC236}">
                <a16:creationId xmlns:a16="http://schemas.microsoft.com/office/drawing/2014/main" id="{44DE72E1-561E-457D-849E-835397999FFD}"/>
              </a:ext>
            </a:extLst>
          </p:cNvPr>
          <p:cNvSpPr>
            <a:spLocks noGrp="1"/>
          </p:cNvSpPr>
          <p:nvPr>
            <p:ph idx="1"/>
          </p:nvPr>
        </p:nvSpPr>
        <p:spPr/>
        <p:txBody>
          <a:bodyPr/>
          <a:lstStyle/>
          <a:p>
            <a:pPr marL="0" lvl="0" indent="0" algn="ctr">
              <a:buNone/>
            </a:pPr>
            <a:r>
              <a:rPr lang="de-DE" sz="3200" b="1" dirty="0"/>
              <a:t>	Vielen Dank für Ihre Aufmerksamkeit! </a:t>
            </a:r>
          </a:p>
          <a:p>
            <a:pPr marL="0" lvl="0" indent="0" algn="ctr">
              <a:buNone/>
            </a:pPr>
            <a:r>
              <a:rPr lang="de-DE" sz="3200" b="1" dirty="0"/>
              <a:t>Gerne stehen wir noch für Fragen zur Verfügung </a:t>
            </a:r>
          </a:p>
          <a:p>
            <a:pPr marL="0" lvl="0" indent="0" algn="ctr">
              <a:buNone/>
            </a:pPr>
            <a:r>
              <a:rPr lang="de-DE" sz="1600" b="1" dirty="0"/>
              <a:t>(individuelle Fragen besprechen wir gerne im Rahmen eines gemeinsamen Gesprächs).</a:t>
            </a:r>
          </a:p>
          <a:p>
            <a:pPr marL="0" lvl="0" indent="0">
              <a:buNone/>
            </a:pPr>
            <a:endParaRPr lang="de-DE" sz="2400" b="1" dirty="0"/>
          </a:p>
          <a:p>
            <a:pPr marL="0" lvl="0" indent="0">
              <a:buNone/>
            </a:pPr>
            <a:endParaRPr lang="de-DE" sz="2400" b="1" dirty="0"/>
          </a:p>
          <a:p>
            <a:pPr marL="0" lvl="0" indent="0">
              <a:buNone/>
            </a:pPr>
            <a:r>
              <a:rPr lang="de-DE" sz="2400" b="1" dirty="0"/>
              <a:t>Sie möchten Kontakt zu uns aufnehmen?</a:t>
            </a:r>
          </a:p>
          <a:p>
            <a:pPr marL="0" lvl="0" indent="0">
              <a:buNone/>
            </a:pPr>
            <a:r>
              <a:rPr lang="de-DE" dirty="0"/>
              <a:t>Agentur für Arbeit Göttingen</a:t>
            </a:r>
          </a:p>
          <a:p>
            <a:pPr marL="0" lvl="0" indent="0">
              <a:buNone/>
            </a:pPr>
            <a:r>
              <a:rPr lang="de-DE" dirty="0"/>
              <a:t>- Team 161 -</a:t>
            </a:r>
          </a:p>
          <a:p>
            <a:pPr marL="0" lvl="0" indent="0">
              <a:buNone/>
            </a:pPr>
            <a:r>
              <a:rPr lang="de-DE" dirty="0"/>
              <a:t>Bahnhofsallee 5</a:t>
            </a:r>
          </a:p>
          <a:p>
            <a:pPr marL="0" lvl="0" indent="0">
              <a:buNone/>
            </a:pPr>
            <a:r>
              <a:rPr lang="de-DE" dirty="0"/>
              <a:t>37081 Göttingen</a:t>
            </a:r>
          </a:p>
          <a:p>
            <a:pPr marL="0" lvl="0" indent="0">
              <a:buNone/>
            </a:pPr>
            <a:r>
              <a:rPr lang="de-DE" dirty="0"/>
              <a:t>0551 / 520-330</a:t>
            </a:r>
          </a:p>
          <a:p>
            <a:pPr marL="0" indent="0">
              <a:buNone/>
            </a:pPr>
            <a:r>
              <a:rPr lang="de-DE" u="sng" dirty="0">
                <a:hlinkClick r:id="rId2"/>
              </a:rPr>
              <a:t>Goettingen.Reha-Arbeitgeber@arbeitsagentur.de</a:t>
            </a:r>
            <a:endParaRPr lang="de-DE" dirty="0"/>
          </a:p>
          <a:p>
            <a:pPr marL="738000" lvl="2" indent="0">
              <a:buNone/>
            </a:pPr>
            <a:endParaRPr lang="de-DE" sz="1800" dirty="0"/>
          </a:p>
          <a:p>
            <a:pPr lvl="2"/>
            <a:endParaRPr lang="de-DE" sz="2400" dirty="0"/>
          </a:p>
          <a:p>
            <a:pPr marL="0" indent="0">
              <a:buNone/>
            </a:pPr>
            <a:endParaRPr lang="de-DE" dirty="0"/>
          </a:p>
        </p:txBody>
      </p:sp>
      <p:sp>
        <p:nvSpPr>
          <p:cNvPr id="4" name="Fußzeilenplatzhalter 3" descr="Thema-/Datumsplatzhalter in der Fußzeile, für das Thema und das Datum der Präsentation.">
            <a:extLst>
              <a:ext uri="{FF2B5EF4-FFF2-40B4-BE49-F238E27FC236}">
                <a16:creationId xmlns:a16="http://schemas.microsoft.com/office/drawing/2014/main" id="{A72A2CF9-E13D-4164-A338-1494AE18207B}"/>
              </a:ext>
            </a:extLst>
          </p:cNvPr>
          <p:cNvSpPr>
            <a:spLocks noGrp="1"/>
          </p:cNvSpPr>
          <p:nvPr>
            <p:ph type="ftr" sz="quarter" idx="10"/>
          </p:nvPr>
        </p:nvSpPr>
        <p:spPr/>
        <p:txBody>
          <a:bodyPr/>
          <a:lstStyle/>
          <a:p>
            <a:r>
              <a:rPr lang="de-DE" dirty="0" err="1">
                <a:solidFill>
                  <a:srgbClr val="000000"/>
                </a:solidFill>
              </a:rPr>
              <a:t>GöBit</a:t>
            </a:r>
            <a:r>
              <a:rPr lang="de-DE" dirty="0">
                <a:solidFill>
                  <a:srgbClr val="000000"/>
                </a:solidFill>
              </a:rPr>
              <a:t> Infoveranstaltung, 25.Januar 2023, © Bundesagentur für Arbeit</a:t>
            </a:r>
          </a:p>
        </p:txBody>
      </p:sp>
      <p:sp>
        <p:nvSpPr>
          <p:cNvPr id="5" name="Foliennummernplatzhalter 4" descr="Seitenzahlplatzhalter für die Seitenzahl der Folie.">
            <a:extLst>
              <a:ext uri="{FF2B5EF4-FFF2-40B4-BE49-F238E27FC236}">
                <a16:creationId xmlns:a16="http://schemas.microsoft.com/office/drawing/2014/main" id="{AA376E52-188C-41F5-9B17-51A52F15CC3C}"/>
              </a:ext>
            </a:extLst>
          </p:cNvPr>
          <p:cNvSpPr>
            <a:spLocks noGrp="1"/>
          </p:cNvSpPr>
          <p:nvPr>
            <p:ph type="sldNum" sz="quarter" idx="11"/>
          </p:nvPr>
        </p:nvSpPr>
        <p:spPr/>
        <p:txBody>
          <a:bodyPr/>
          <a:lstStyle/>
          <a:p>
            <a:r>
              <a:rPr lang="de-DE" dirty="0"/>
              <a:t>Seite </a:t>
            </a:r>
            <a:fld id="{A8946A1F-0169-4AB6-AEFC-44545780F863}" type="slidenum">
              <a:rPr lang="de-DE" smtClean="0"/>
              <a:pPr/>
              <a:t>18</a:t>
            </a:fld>
            <a:endParaRPr lang="de-DE" dirty="0"/>
          </a:p>
        </p:txBody>
      </p:sp>
      <p:pic>
        <p:nvPicPr>
          <p:cNvPr id="8" name="Picture 2" descr="http://www.brennr.de/wp-content/uploads/2009/02/fragezeichen.jpg">
            <a:extLst>
              <a:ext uri="{FF2B5EF4-FFF2-40B4-BE49-F238E27FC236}">
                <a16:creationId xmlns:a16="http://schemas.microsoft.com/office/drawing/2014/main" id="{09913A56-8CE3-4996-9F99-66FEC9194346}"/>
              </a:ext>
            </a:extLst>
          </p:cNvPr>
          <p:cNvPicPr>
            <a:picLocks noChangeAspect="1" noChangeArrowheads="1"/>
          </p:cNvPicPr>
          <p:nvPr/>
        </p:nvPicPr>
        <p:blipFill>
          <a:blip r:embed="rId3" cstate="print"/>
          <a:srcRect/>
          <a:stretch>
            <a:fillRect/>
          </a:stretch>
        </p:blipFill>
        <p:spPr bwMode="auto">
          <a:xfrm>
            <a:off x="9298573" y="3681355"/>
            <a:ext cx="2701491" cy="2654645"/>
          </a:xfrm>
          <a:prstGeom prst="rect">
            <a:avLst/>
          </a:prstGeom>
          <a:noFill/>
        </p:spPr>
      </p:pic>
    </p:spTree>
    <p:extLst>
      <p:ext uri="{BB962C8B-B14F-4D97-AF65-F5344CB8AC3E}">
        <p14:creationId xmlns:p14="http://schemas.microsoft.com/office/powerpoint/2010/main" val="1703544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E0D1BDA-E550-4585-8CE0-7A2BAE410B50}"/>
              </a:ext>
            </a:extLst>
          </p:cNvPr>
          <p:cNvSpPr>
            <a:spLocks noGrp="1"/>
          </p:cNvSpPr>
          <p:nvPr>
            <p:ph type="ftr" sz="quarter" idx="10"/>
          </p:nvPr>
        </p:nvSpPr>
        <p:spPr/>
        <p:txBody>
          <a:bodyPr/>
          <a:lstStyle/>
          <a:p>
            <a:r>
              <a:rPr lang="de-DE" dirty="0" err="1">
                <a:solidFill>
                  <a:srgbClr val="000000"/>
                </a:solidFill>
              </a:rPr>
              <a:t>GöBit</a:t>
            </a:r>
            <a:r>
              <a:rPr lang="de-DE" dirty="0">
                <a:solidFill>
                  <a:srgbClr val="000000"/>
                </a:solidFill>
              </a:rPr>
              <a:t> Infoveranstaltung, 25.Januar 2023, © Bundesagentur für Arbeit</a:t>
            </a:r>
          </a:p>
        </p:txBody>
      </p:sp>
      <p:sp>
        <p:nvSpPr>
          <p:cNvPr id="5" name="Foliennummernplatzhalter 4">
            <a:extLst>
              <a:ext uri="{FF2B5EF4-FFF2-40B4-BE49-F238E27FC236}">
                <a16:creationId xmlns:a16="http://schemas.microsoft.com/office/drawing/2014/main" id="{F753ECDE-75BE-4BD6-9265-1B0C5FDD8471}"/>
              </a:ext>
            </a:extLst>
          </p:cNvPr>
          <p:cNvSpPr>
            <a:spLocks noGrp="1"/>
          </p:cNvSpPr>
          <p:nvPr>
            <p:ph type="sldNum" sz="quarter" idx="11"/>
          </p:nvPr>
        </p:nvSpPr>
        <p:spPr/>
        <p:txBody>
          <a:bodyPr/>
          <a:lstStyle/>
          <a:p>
            <a:r>
              <a:rPr lang="de-DE"/>
              <a:t>Seite </a:t>
            </a:r>
            <a:fld id="{A8946A1F-0169-4AB6-AEFC-44545780F863}" type="slidenum">
              <a:rPr lang="de-DE" smtClean="0"/>
              <a:pPr/>
              <a:t>19</a:t>
            </a:fld>
            <a:endParaRPr lang="de-DE" dirty="0"/>
          </a:p>
        </p:txBody>
      </p:sp>
      <p:sp>
        <p:nvSpPr>
          <p:cNvPr id="8" name="Titel 1">
            <a:extLst>
              <a:ext uri="{FF2B5EF4-FFF2-40B4-BE49-F238E27FC236}">
                <a16:creationId xmlns:a16="http://schemas.microsoft.com/office/drawing/2014/main" id="{0456D4CB-F29D-4445-BDE3-D1BD73B6ACC5}"/>
              </a:ext>
            </a:extLst>
          </p:cNvPr>
          <p:cNvSpPr txBox="1">
            <a:spLocks/>
          </p:cNvSpPr>
          <p:nvPr/>
        </p:nvSpPr>
        <p:spPr>
          <a:xfrm>
            <a:off x="440005" y="183936"/>
            <a:ext cx="11217600" cy="860624"/>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1" kern="1200" baseline="0">
                <a:solidFill>
                  <a:srgbClr val="000000"/>
                </a:solidFill>
                <a:latin typeface="Arial" panose="020B0604020202020204" pitchFamily="34" charset="0"/>
                <a:ea typeface="+mj-ea"/>
                <a:cs typeface="Arial" panose="020B0604020202020204" pitchFamily="34" charset="0"/>
              </a:defRPr>
            </a:lvl1pPr>
          </a:lstStyle>
          <a:p>
            <a:r>
              <a:rPr lang="de-DE" sz="4800" dirty="0"/>
              <a:t>Fazit</a:t>
            </a:r>
          </a:p>
        </p:txBody>
      </p:sp>
      <p:sp>
        <p:nvSpPr>
          <p:cNvPr id="9" name="Inhaltsplatzhalter 2">
            <a:extLst>
              <a:ext uri="{FF2B5EF4-FFF2-40B4-BE49-F238E27FC236}">
                <a16:creationId xmlns:a16="http://schemas.microsoft.com/office/drawing/2014/main" id="{C2D4FC9E-6B11-4BD9-B8F6-26BB4DCB8025}"/>
              </a:ext>
            </a:extLst>
          </p:cNvPr>
          <p:cNvSpPr>
            <a:spLocks noGrp="1"/>
          </p:cNvSpPr>
          <p:nvPr>
            <p:ph idx="1"/>
          </p:nvPr>
        </p:nvSpPr>
        <p:spPr>
          <a:xfrm>
            <a:off x="511012" y="1312355"/>
            <a:ext cx="11217600" cy="4557221"/>
          </a:xfrm>
        </p:spPr>
        <p:txBody>
          <a:bodyPr/>
          <a:lstStyle/>
          <a:p>
            <a:pPr marL="0" indent="0" algn="ctr">
              <a:buNone/>
            </a:pPr>
            <a:r>
              <a:rPr lang="de-DE" sz="2800" dirty="0"/>
              <a:t>Gleichberechtigung vs. Gleichbehandlung</a:t>
            </a:r>
          </a:p>
          <a:p>
            <a:endParaRPr lang="de-DE" sz="2800" dirty="0"/>
          </a:p>
          <a:p>
            <a:pPr lvl="1"/>
            <a:endParaRPr lang="de-DE" sz="2500" dirty="0"/>
          </a:p>
          <a:p>
            <a:endParaRPr lang="de-DE" dirty="0"/>
          </a:p>
          <a:p>
            <a:pPr marL="0" indent="0">
              <a:buNone/>
            </a:pPr>
            <a:r>
              <a:rPr lang="de-DE" b="1" dirty="0"/>
              <a:t>		</a:t>
            </a:r>
            <a:endParaRPr lang="de-DE" sz="4400" b="1" dirty="0"/>
          </a:p>
        </p:txBody>
      </p:sp>
      <p:pic>
        <p:nvPicPr>
          <p:cNvPr id="2" name="Grafik 1">
            <a:extLst>
              <a:ext uri="{FF2B5EF4-FFF2-40B4-BE49-F238E27FC236}">
                <a16:creationId xmlns:a16="http://schemas.microsoft.com/office/drawing/2014/main" id="{C36C2186-B468-4FA7-94D5-94330FC9A14C}"/>
              </a:ext>
            </a:extLst>
          </p:cNvPr>
          <p:cNvPicPr>
            <a:picLocks noChangeAspect="1"/>
          </p:cNvPicPr>
          <p:nvPr/>
        </p:nvPicPr>
        <p:blipFill>
          <a:blip r:embed="rId2"/>
          <a:stretch>
            <a:fillRect/>
          </a:stretch>
        </p:blipFill>
        <p:spPr>
          <a:xfrm>
            <a:off x="3122821" y="1875803"/>
            <a:ext cx="5993982" cy="3993773"/>
          </a:xfrm>
          <a:prstGeom prst="rect">
            <a:avLst/>
          </a:prstGeom>
        </p:spPr>
      </p:pic>
    </p:spTree>
    <p:extLst>
      <p:ext uri="{BB962C8B-B14F-4D97-AF65-F5344CB8AC3E}">
        <p14:creationId xmlns:p14="http://schemas.microsoft.com/office/powerpoint/2010/main" val="148348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descr="Titelplatzhalter für den Titel der Folie">
            <a:extLst>
              <a:ext uri="{FF2B5EF4-FFF2-40B4-BE49-F238E27FC236}">
                <a16:creationId xmlns:a16="http://schemas.microsoft.com/office/drawing/2014/main" id="{AB142CF6-F9D7-4030-9E04-5DE447EBB9CC}"/>
              </a:ext>
            </a:extLst>
          </p:cNvPr>
          <p:cNvSpPr>
            <a:spLocks noGrp="1"/>
          </p:cNvSpPr>
          <p:nvPr>
            <p:ph type="title"/>
          </p:nvPr>
        </p:nvSpPr>
        <p:spPr>
          <a:xfrm>
            <a:off x="411203" y="242392"/>
            <a:ext cx="11217600" cy="860624"/>
          </a:xfrm>
        </p:spPr>
        <p:txBody>
          <a:bodyPr/>
          <a:lstStyle/>
          <a:p>
            <a:r>
              <a:rPr lang="de-DE" sz="4800" dirty="0"/>
              <a:t>Ihre Partner bei der Agentur für Arbeit </a:t>
            </a:r>
          </a:p>
        </p:txBody>
      </p:sp>
      <p:sp>
        <p:nvSpPr>
          <p:cNvPr id="4" name="Fußzeilenplatzhalter 3" descr="Thema-/Datumsplatzhalter in der Fußzeile, für das Thema und das Datum der Präsentation.">
            <a:extLst>
              <a:ext uri="{FF2B5EF4-FFF2-40B4-BE49-F238E27FC236}">
                <a16:creationId xmlns:a16="http://schemas.microsoft.com/office/drawing/2014/main" id="{A72A2CF9-E13D-4164-A338-1494AE18207B}"/>
              </a:ext>
            </a:extLst>
          </p:cNvPr>
          <p:cNvSpPr>
            <a:spLocks noGrp="1"/>
          </p:cNvSpPr>
          <p:nvPr>
            <p:ph type="ftr" sz="quarter" idx="10"/>
          </p:nvPr>
        </p:nvSpPr>
        <p:spPr/>
        <p:txBody>
          <a:bodyPr/>
          <a:lstStyle/>
          <a:p>
            <a:r>
              <a:rPr lang="de-DE" dirty="0" err="1">
                <a:solidFill>
                  <a:srgbClr val="000000"/>
                </a:solidFill>
              </a:rPr>
              <a:t>GöBit</a:t>
            </a:r>
            <a:r>
              <a:rPr lang="de-DE" dirty="0">
                <a:solidFill>
                  <a:srgbClr val="000000"/>
                </a:solidFill>
              </a:rPr>
              <a:t> Infoveranstaltung, 25.Januar 2023, © Bundesagentur für Arbeit</a:t>
            </a:r>
          </a:p>
        </p:txBody>
      </p:sp>
      <p:sp>
        <p:nvSpPr>
          <p:cNvPr id="5" name="Foliennummernplatzhalter 4" descr="Seitenzahlplatzhalter für die Seitenzahl der Folie.">
            <a:extLst>
              <a:ext uri="{FF2B5EF4-FFF2-40B4-BE49-F238E27FC236}">
                <a16:creationId xmlns:a16="http://schemas.microsoft.com/office/drawing/2014/main" id="{AA376E52-188C-41F5-9B17-51A52F15CC3C}"/>
              </a:ext>
            </a:extLst>
          </p:cNvPr>
          <p:cNvSpPr>
            <a:spLocks noGrp="1"/>
          </p:cNvSpPr>
          <p:nvPr>
            <p:ph type="sldNum" sz="quarter" idx="11"/>
          </p:nvPr>
        </p:nvSpPr>
        <p:spPr/>
        <p:txBody>
          <a:bodyPr/>
          <a:lstStyle/>
          <a:p>
            <a:r>
              <a:rPr lang="de-DE" dirty="0"/>
              <a:t>Seite </a:t>
            </a:r>
            <a:fld id="{A8946A1F-0169-4AB6-AEFC-44545780F863}" type="slidenum">
              <a:rPr lang="de-DE" smtClean="0"/>
              <a:pPr/>
              <a:t>2</a:t>
            </a:fld>
            <a:endParaRPr lang="de-DE" dirty="0"/>
          </a:p>
        </p:txBody>
      </p:sp>
      <p:sp>
        <p:nvSpPr>
          <p:cNvPr id="7" name="Inhaltsplatzhalter 6">
            <a:extLst>
              <a:ext uri="{FF2B5EF4-FFF2-40B4-BE49-F238E27FC236}">
                <a16:creationId xmlns:a16="http://schemas.microsoft.com/office/drawing/2014/main" id="{5CAB299F-70DF-4AC7-837B-E5FB90807735}"/>
              </a:ext>
            </a:extLst>
          </p:cNvPr>
          <p:cNvSpPr>
            <a:spLocks noGrp="1"/>
          </p:cNvSpPr>
          <p:nvPr>
            <p:ph idx="1"/>
          </p:nvPr>
        </p:nvSpPr>
        <p:spPr>
          <a:xfrm>
            <a:off x="411203" y="1103016"/>
            <a:ext cx="11217600" cy="5137200"/>
          </a:xfrm>
        </p:spPr>
        <p:txBody>
          <a:bodyPr/>
          <a:lstStyle/>
          <a:p>
            <a:pPr marL="0" indent="0">
              <a:buNone/>
            </a:pPr>
            <a:r>
              <a:rPr lang="de-DE" b="1" dirty="0"/>
              <a:t>Wer sind wir?</a:t>
            </a:r>
          </a:p>
          <a:p>
            <a:pPr marL="0" indent="0">
              <a:buNone/>
            </a:pPr>
            <a:endParaRPr lang="de-DE" sz="1800" b="1" dirty="0"/>
          </a:p>
          <a:p>
            <a:pPr marL="0" indent="0">
              <a:buNone/>
            </a:pPr>
            <a:r>
              <a:rPr lang="de-DE" sz="1200" b="1" dirty="0">
                <a:solidFill>
                  <a:schemeClr val="tx2"/>
                </a:solidFill>
              </a:rPr>
              <a:t>Thomas Seewe</a:t>
            </a:r>
          </a:p>
          <a:p>
            <a:pPr marL="0" indent="0">
              <a:buNone/>
            </a:pPr>
            <a:r>
              <a:rPr lang="de-DE" sz="1200" dirty="0"/>
              <a:t>Arbeitsvermittler für Berufliche Rehabilitation und Teilhabe</a:t>
            </a:r>
          </a:p>
          <a:p>
            <a:pPr marL="0" indent="0">
              <a:buNone/>
            </a:pPr>
            <a:r>
              <a:rPr lang="de-DE" sz="1200" dirty="0"/>
              <a:t>Schwerpunkt Arbeitgeberbetreuung    </a:t>
            </a:r>
          </a:p>
          <a:p>
            <a:pPr marL="356400" lvl="1" indent="0">
              <a:buNone/>
            </a:pPr>
            <a:r>
              <a:rPr lang="de-DE" sz="1200" dirty="0"/>
              <a:t>	</a:t>
            </a:r>
            <a:endParaRPr lang="de-DE" sz="1800" b="1" dirty="0"/>
          </a:p>
          <a:p>
            <a:pPr marL="0" indent="0">
              <a:buNone/>
            </a:pPr>
            <a:r>
              <a:rPr lang="de-DE" sz="1800" b="1" dirty="0"/>
              <a:t>Wer ist noch dabei?</a:t>
            </a:r>
          </a:p>
          <a:p>
            <a:pPr marL="0" indent="0">
              <a:buNone/>
            </a:pPr>
            <a:endParaRPr lang="de-DE" sz="1800" b="1" dirty="0"/>
          </a:p>
          <a:p>
            <a:r>
              <a:rPr lang="de-DE" sz="1800" b="1" dirty="0"/>
              <a:t>Berater*innen für Schülerinnen und Schüler an allen allgemeinbildenden und berufsbildenden Schulen</a:t>
            </a:r>
          </a:p>
          <a:p>
            <a:endParaRPr lang="de-DE" sz="1800" b="1" dirty="0"/>
          </a:p>
          <a:p>
            <a:r>
              <a:rPr lang="de-DE" sz="1800" b="1" dirty="0"/>
              <a:t>Spezialisten*innen für Arbeitgeber*innen mit dem Schwerpunkt Rehabilitation und Schwerbehinderung</a:t>
            </a:r>
          </a:p>
          <a:p>
            <a:endParaRPr lang="de-DE" sz="1800" b="1" dirty="0"/>
          </a:p>
          <a:p>
            <a:r>
              <a:rPr lang="de-DE" sz="1800" b="1" dirty="0"/>
              <a:t>Unterstützung eines großen Netzwerkes an Behörden, Trägern, Fachdiensten und Schulen</a:t>
            </a:r>
          </a:p>
          <a:p>
            <a:pPr marL="0" indent="0">
              <a:buNone/>
            </a:pPr>
            <a:r>
              <a:rPr lang="de-DE" b="1" dirty="0">
                <a:solidFill>
                  <a:schemeClr val="tx2"/>
                </a:solidFill>
              </a:rPr>
              <a:t> </a:t>
            </a:r>
          </a:p>
          <a:p>
            <a:pPr marL="0" indent="0">
              <a:buNone/>
            </a:pPr>
            <a:endParaRPr lang="de-DE" b="1" dirty="0">
              <a:solidFill>
                <a:schemeClr val="tx2"/>
              </a:solidFill>
            </a:endParaRPr>
          </a:p>
          <a:p>
            <a:pPr marL="0" indent="0">
              <a:buNone/>
            </a:pPr>
            <a:r>
              <a:rPr lang="de-DE" sz="1600" b="1" dirty="0">
                <a:solidFill>
                  <a:schemeClr val="tx2"/>
                </a:solidFill>
              </a:rPr>
              <a:t> </a:t>
            </a:r>
            <a:endParaRPr lang="de-DE" sz="1050" dirty="0"/>
          </a:p>
        </p:txBody>
      </p:sp>
      <p:sp>
        <p:nvSpPr>
          <p:cNvPr id="12" name="Rechteck 11">
            <a:extLst>
              <a:ext uri="{FF2B5EF4-FFF2-40B4-BE49-F238E27FC236}">
                <a16:creationId xmlns:a16="http://schemas.microsoft.com/office/drawing/2014/main" id="{602BED25-95BC-459D-8CCD-C74E14B9AAE0}"/>
              </a:ext>
            </a:extLst>
          </p:cNvPr>
          <p:cNvSpPr/>
          <p:nvPr/>
        </p:nvSpPr>
        <p:spPr>
          <a:xfrm>
            <a:off x="4660942" y="1901494"/>
            <a:ext cx="3670969" cy="796821"/>
          </a:xfrm>
          <a:prstGeom prst="rect">
            <a:avLst/>
          </a:prstGeom>
        </p:spPr>
        <p:txBody>
          <a:bodyPr wrap="square">
            <a:spAutoFit/>
          </a:bodyPr>
          <a:lstStyle/>
          <a:p>
            <a:r>
              <a:rPr lang="de-DE" sz="1200" b="1" dirty="0">
                <a:solidFill>
                  <a:schemeClr val="tx2"/>
                </a:solidFill>
              </a:rPr>
              <a:t>Kerstin Hampeis</a:t>
            </a:r>
          </a:p>
          <a:p>
            <a:pPr>
              <a:lnSpc>
                <a:spcPct val="150000"/>
              </a:lnSpc>
            </a:pPr>
            <a:r>
              <a:rPr lang="de-DE" sz="1200" dirty="0">
                <a:latin typeface="Arial" panose="020B0604020202020204" pitchFamily="34" charset="0"/>
                <a:cs typeface="Arial" panose="020B0604020202020204" pitchFamily="34" charset="0"/>
              </a:rPr>
              <a:t>Berater für Berufliche Rehabilitation und Teilhabe</a:t>
            </a:r>
          </a:p>
          <a:p>
            <a:pPr>
              <a:lnSpc>
                <a:spcPct val="150000"/>
              </a:lnSpc>
            </a:pPr>
            <a:r>
              <a:rPr lang="de-DE" sz="1200" dirty="0">
                <a:latin typeface="Arial" panose="020B0604020202020204" pitchFamily="34" charset="0"/>
                <a:cs typeface="Arial" panose="020B0604020202020204" pitchFamily="34" charset="0"/>
              </a:rPr>
              <a:t>Schwerpunkt Schüler*innen und Rehabilitanden</a:t>
            </a:r>
          </a:p>
        </p:txBody>
      </p:sp>
      <p:sp>
        <p:nvSpPr>
          <p:cNvPr id="13" name="Rechteck 12">
            <a:extLst>
              <a:ext uri="{FF2B5EF4-FFF2-40B4-BE49-F238E27FC236}">
                <a16:creationId xmlns:a16="http://schemas.microsoft.com/office/drawing/2014/main" id="{2AB2D15A-9B71-41C0-9473-C1412B2F88F1}"/>
              </a:ext>
            </a:extLst>
          </p:cNvPr>
          <p:cNvSpPr/>
          <p:nvPr/>
        </p:nvSpPr>
        <p:spPr>
          <a:xfrm>
            <a:off x="8434167" y="1901495"/>
            <a:ext cx="3670969" cy="796821"/>
          </a:xfrm>
          <a:prstGeom prst="rect">
            <a:avLst/>
          </a:prstGeom>
        </p:spPr>
        <p:txBody>
          <a:bodyPr wrap="square">
            <a:spAutoFit/>
          </a:bodyPr>
          <a:lstStyle/>
          <a:p>
            <a:r>
              <a:rPr lang="de-DE" sz="1200" b="1" dirty="0">
                <a:solidFill>
                  <a:schemeClr val="tx2"/>
                </a:solidFill>
              </a:rPr>
              <a:t>Lars Lange</a:t>
            </a:r>
          </a:p>
          <a:p>
            <a:pPr>
              <a:lnSpc>
                <a:spcPct val="150000"/>
              </a:lnSpc>
            </a:pPr>
            <a:r>
              <a:rPr lang="de-DE" sz="1200" dirty="0">
                <a:latin typeface="Arial" panose="020B0604020202020204" pitchFamily="34" charset="0"/>
                <a:cs typeface="Arial" panose="020B0604020202020204" pitchFamily="34" charset="0"/>
              </a:rPr>
              <a:t>Teamleiter Berufliche Rehabilitation </a:t>
            </a:r>
          </a:p>
          <a:p>
            <a:pPr>
              <a:lnSpc>
                <a:spcPct val="150000"/>
              </a:lnSpc>
            </a:pPr>
            <a:r>
              <a:rPr lang="de-DE" sz="1200" dirty="0">
                <a:latin typeface="Arial" panose="020B0604020202020204" pitchFamily="34" charset="0"/>
                <a:cs typeface="Arial" panose="020B0604020202020204" pitchFamily="34" charset="0"/>
              </a:rPr>
              <a:t>und Teilhabe</a:t>
            </a:r>
          </a:p>
        </p:txBody>
      </p:sp>
      <p:pic>
        <p:nvPicPr>
          <p:cNvPr id="15" name="Grafik 14">
            <a:extLst>
              <a:ext uri="{FF2B5EF4-FFF2-40B4-BE49-F238E27FC236}">
                <a16:creationId xmlns:a16="http://schemas.microsoft.com/office/drawing/2014/main" id="{37798491-BE38-4A77-A285-7864573B089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475625" y="2383774"/>
            <a:ext cx="2534416" cy="1337702"/>
          </a:xfrm>
          <a:prstGeom prst="rect">
            <a:avLst/>
          </a:prstGeom>
        </p:spPr>
      </p:pic>
    </p:spTree>
    <p:extLst>
      <p:ext uri="{BB962C8B-B14F-4D97-AF65-F5344CB8AC3E}">
        <p14:creationId xmlns:p14="http://schemas.microsoft.com/office/powerpoint/2010/main" val="171781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descr="Titelplatzhalter für den Titel der Folie">
            <a:extLst>
              <a:ext uri="{FF2B5EF4-FFF2-40B4-BE49-F238E27FC236}">
                <a16:creationId xmlns:a16="http://schemas.microsoft.com/office/drawing/2014/main" id="{AB142CF6-F9D7-4030-9E04-5DE447EBB9CC}"/>
              </a:ext>
            </a:extLst>
          </p:cNvPr>
          <p:cNvSpPr>
            <a:spLocks noGrp="1"/>
          </p:cNvSpPr>
          <p:nvPr>
            <p:ph type="title"/>
          </p:nvPr>
        </p:nvSpPr>
        <p:spPr>
          <a:xfrm>
            <a:off x="511012" y="365401"/>
            <a:ext cx="11217600" cy="860624"/>
          </a:xfrm>
        </p:spPr>
        <p:txBody>
          <a:bodyPr/>
          <a:lstStyle/>
          <a:p>
            <a:r>
              <a:rPr lang="de-DE" sz="3600" dirty="0"/>
              <a:t>Kontaktdaten Arbeitgeberservice</a:t>
            </a:r>
          </a:p>
        </p:txBody>
      </p:sp>
      <p:sp>
        <p:nvSpPr>
          <p:cNvPr id="3" name="Inhaltsplatzhalter 2" descr="Multi-Platzhalter für Text, Tabelle, Bild, Video, Diagramm, Grafik.">
            <a:extLst>
              <a:ext uri="{FF2B5EF4-FFF2-40B4-BE49-F238E27FC236}">
                <a16:creationId xmlns:a16="http://schemas.microsoft.com/office/drawing/2014/main" id="{44DE72E1-561E-457D-849E-835397999FFD}"/>
              </a:ext>
            </a:extLst>
          </p:cNvPr>
          <p:cNvSpPr>
            <a:spLocks noGrp="1"/>
          </p:cNvSpPr>
          <p:nvPr>
            <p:ph idx="1"/>
          </p:nvPr>
        </p:nvSpPr>
        <p:spPr>
          <a:xfrm>
            <a:off x="470363" y="1250861"/>
            <a:ext cx="11217600" cy="5137200"/>
          </a:xfrm>
        </p:spPr>
        <p:txBody>
          <a:bodyPr/>
          <a:lstStyle/>
          <a:p>
            <a:pPr marL="738000" lvl="2" indent="0">
              <a:buNone/>
            </a:pPr>
            <a:endParaRPr lang="de-DE" sz="1800" dirty="0"/>
          </a:p>
          <a:p>
            <a:pPr lvl="2"/>
            <a:endParaRPr lang="de-DE" sz="2400" dirty="0"/>
          </a:p>
          <a:p>
            <a:pPr lvl="2"/>
            <a:endParaRPr lang="de-DE" sz="2400" dirty="0"/>
          </a:p>
          <a:p>
            <a:pPr lvl="2"/>
            <a:endParaRPr lang="de-DE" sz="2400" dirty="0"/>
          </a:p>
          <a:p>
            <a:pPr lvl="2"/>
            <a:endParaRPr lang="de-DE" sz="2400" dirty="0"/>
          </a:p>
          <a:p>
            <a:pPr lvl="2"/>
            <a:endParaRPr lang="de-DE" sz="2400" dirty="0"/>
          </a:p>
          <a:p>
            <a:pPr lvl="2"/>
            <a:endParaRPr lang="de-DE" sz="2400" dirty="0"/>
          </a:p>
          <a:p>
            <a:pPr marL="738000" lvl="2" indent="0">
              <a:buNone/>
            </a:pPr>
            <a:endParaRPr lang="de-DE" sz="2400" dirty="0"/>
          </a:p>
          <a:p>
            <a:pPr marL="738000" lvl="2" indent="0">
              <a:buNone/>
            </a:pPr>
            <a:r>
              <a:rPr lang="de-DE" sz="2400" dirty="0"/>
              <a:t>		</a:t>
            </a:r>
            <a:endParaRPr lang="de-DE" sz="1600" dirty="0"/>
          </a:p>
          <a:p>
            <a:pPr marL="0" indent="0">
              <a:buNone/>
            </a:pPr>
            <a:endParaRPr lang="de-DE" dirty="0"/>
          </a:p>
        </p:txBody>
      </p:sp>
      <p:sp>
        <p:nvSpPr>
          <p:cNvPr id="4" name="Fußzeilenplatzhalter 3" descr="Thema-/Datumsplatzhalter in der Fußzeile, für das Thema und das Datum der Präsentation.">
            <a:extLst>
              <a:ext uri="{FF2B5EF4-FFF2-40B4-BE49-F238E27FC236}">
                <a16:creationId xmlns:a16="http://schemas.microsoft.com/office/drawing/2014/main" id="{A72A2CF9-E13D-4164-A338-1494AE18207B}"/>
              </a:ext>
            </a:extLst>
          </p:cNvPr>
          <p:cNvSpPr>
            <a:spLocks noGrp="1"/>
          </p:cNvSpPr>
          <p:nvPr>
            <p:ph type="ftr" sz="quarter" idx="10"/>
          </p:nvPr>
        </p:nvSpPr>
        <p:spPr/>
        <p:txBody>
          <a:bodyPr/>
          <a:lstStyle/>
          <a:p>
            <a:r>
              <a:rPr lang="de-DE" dirty="0" err="1">
                <a:solidFill>
                  <a:srgbClr val="000000"/>
                </a:solidFill>
              </a:rPr>
              <a:t>GöBit</a:t>
            </a:r>
            <a:r>
              <a:rPr lang="de-DE" dirty="0">
                <a:solidFill>
                  <a:srgbClr val="000000"/>
                </a:solidFill>
              </a:rPr>
              <a:t> Infoveranstaltung, 25.Januar 2023, © Bundesagentur für Arbeit</a:t>
            </a:r>
          </a:p>
        </p:txBody>
      </p:sp>
      <p:sp>
        <p:nvSpPr>
          <p:cNvPr id="5" name="Foliennummernplatzhalter 4" descr="Seitenzahlplatzhalter für die Seitenzahl der Folie.">
            <a:extLst>
              <a:ext uri="{FF2B5EF4-FFF2-40B4-BE49-F238E27FC236}">
                <a16:creationId xmlns:a16="http://schemas.microsoft.com/office/drawing/2014/main" id="{AA376E52-188C-41F5-9B17-51A52F15CC3C}"/>
              </a:ext>
            </a:extLst>
          </p:cNvPr>
          <p:cNvSpPr>
            <a:spLocks noGrp="1"/>
          </p:cNvSpPr>
          <p:nvPr>
            <p:ph type="sldNum" sz="quarter" idx="11"/>
          </p:nvPr>
        </p:nvSpPr>
        <p:spPr/>
        <p:txBody>
          <a:bodyPr/>
          <a:lstStyle/>
          <a:p>
            <a:r>
              <a:rPr lang="de-DE" dirty="0"/>
              <a:t>Seite </a:t>
            </a:r>
            <a:fld id="{A8946A1F-0169-4AB6-AEFC-44545780F863}" type="slidenum">
              <a:rPr lang="de-DE" smtClean="0"/>
              <a:pPr/>
              <a:t>20</a:t>
            </a:fld>
            <a:endParaRPr lang="de-DE" dirty="0"/>
          </a:p>
        </p:txBody>
      </p:sp>
      <p:sp>
        <p:nvSpPr>
          <p:cNvPr id="8" name="Textplatzhalter 3">
            <a:extLst>
              <a:ext uri="{FF2B5EF4-FFF2-40B4-BE49-F238E27FC236}">
                <a16:creationId xmlns:a16="http://schemas.microsoft.com/office/drawing/2014/main" id="{99479BAD-858D-4CC0-8CDF-E51F8CCAFB94}"/>
              </a:ext>
            </a:extLst>
          </p:cNvPr>
          <p:cNvSpPr txBox="1">
            <a:spLocks/>
          </p:cNvSpPr>
          <p:nvPr/>
        </p:nvSpPr>
        <p:spPr>
          <a:xfrm>
            <a:off x="8121150" y="1714838"/>
            <a:ext cx="3846949" cy="2249334"/>
          </a:xfrm>
          <a:prstGeom prst="rect">
            <a:avLst/>
          </a:prstGeom>
        </p:spPr>
        <p:txBody>
          <a:bodyPr wrap="square" lIns="0" rIns="0">
            <a:spAutoFit/>
          </a:bodyPr>
          <a:lstStyle>
            <a:lvl1pPr marL="342900" marR="0" indent="-342900" algn="l" defTabSz="917575" rtl="0" eaLnBrk="1" fontAlgn="base" latinLnBrk="0" hangingPunct="1">
              <a:lnSpc>
                <a:spcPct val="100000"/>
              </a:lnSpc>
              <a:spcBef>
                <a:spcPts val="0"/>
              </a:spcBef>
              <a:spcAft>
                <a:spcPts val="700"/>
              </a:spcAft>
              <a:buClr>
                <a:srgbClr val="E2001A"/>
              </a:buClr>
              <a:buSzPct val="80000"/>
              <a:buFont typeface="Arial" pitchFamily="34" charset="0"/>
              <a:buChar char="▬"/>
              <a:tabLst/>
              <a:defRPr sz="2000" b="0" baseline="0">
                <a:solidFill>
                  <a:schemeClr val="tx1"/>
                </a:solidFill>
                <a:latin typeface="Arial" pitchFamily="34" charset="0"/>
                <a:ea typeface="+mn-ea"/>
                <a:cs typeface="Arial" pitchFamily="34" charset="0"/>
              </a:defRPr>
            </a:lvl1pPr>
            <a:lvl2pPr marL="608400" indent="-252000" algn="l" defTabSz="917575" rtl="0" fontAlgn="base">
              <a:lnSpc>
                <a:spcPct val="100000"/>
              </a:lnSpc>
              <a:spcBef>
                <a:spcPts val="50"/>
              </a:spcBef>
              <a:spcAft>
                <a:spcPts val="600"/>
              </a:spcAft>
              <a:buClrTx/>
              <a:buSzPct val="110000"/>
              <a:buFont typeface="Arial"/>
              <a:buChar char="•"/>
              <a:defRPr sz="1700" baseline="0">
                <a:solidFill>
                  <a:schemeClr val="tx1"/>
                </a:solidFill>
                <a:latin typeface="Arial" pitchFamily="34" charset="0"/>
                <a:cs typeface="Arial" pitchFamily="34" charset="0"/>
              </a:defRPr>
            </a:lvl2pPr>
            <a:lvl3pPr marL="838800" indent="-226800" algn="l" defTabSz="917575" rtl="0" fontAlgn="base">
              <a:lnSpc>
                <a:spcPct val="100000"/>
              </a:lnSpc>
              <a:spcBef>
                <a:spcPts val="100"/>
              </a:spcBef>
              <a:spcAft>
                <a:spcPts val="500"/>
              </a:spcAft>
              <a:buClrTx/>
              <a:buSzPct val="110000"/>
              <a:buFont typeface="Arial"/>
              <a:buChar char="•"/>
              <a:defRPr sz="1400" baseline="0">
                <a:solidFill>
                  <a:schemeClr val="tx1"/>
                </a:solidFill>
                <a:latin typeface="Arial" pitchFamily="34" charset="0"/>
                <a:cs typeface="Arial" pitchFamily="34" charset="0"/>
              </a:defRPr>
            </a:lvl3pPr>
            <a:lvl4pPr marL="1376362" indent="0" algn="l" defTabSz="917575" rtl="0" fontAlgn="base">
              <a:spcBef>
                <a:spcPct val="20000"/>
              </a:spcBef>
              <a:spcAft>
                <a:spcPct val="0"/>
              </a:spcAft>
              <a:buFontTx/>
              <a:buNone/>
              <a:defRPr sz="1600">
                <a:solidFill>
                  <a:srgbClr val="58595B"/>
                </a:solidFill>
                <a:latin typeface="Arial" pitchFamily="34" charset="0"/>
                <a:cs typeface="Arial" pitchFamily="34" charset="0"/>
              </a:defRPr>
            </a:lvl4pPr>
            <a:lvl5pPr marL="1830388" indent="0" algn="l" defTabSz="917575" rtl="0" fontAlgn="base">
              <a:spcBef>
                <a:spcPct val="20000"/>
              </a:spcBef>
              <a:spcAft>
                <a:spcPct val="0"/>
              </a:spcAft>
              <a:buFontTx/>
              <a:buNone/>
              <a:defRPr sz="2000">
                <a:solidFill>
                  <a:schemeClr val="tx1"/>
                </a:solidFill>
                <a:latin typeface="+mn-lt"/>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a:lstStyle>
          <a:p>
            <a:pPr marL="0" indent="0">
              <a:buNone/>
            </a:pPr>
            <a:r>
              <a:rPr lang="de-DE" b="1" kern="0" dirty="0">
                <a:solidFill>
                  <a:schemeClr val="tx2"/>
                </a:solidFill>
              </a:rPr>
              <a:t>     Elke Dittrich</a:t>
            </a:r>
          </a:p>
          <a:p>
            <a:pPr lvl="1"/>
            <a:r>
              <a:rPr lang="de-DE" sz="1600" dirty="0"/>
              <a:t>Arbeitsvermittlerin mit dem  Schwerpunkt Arbeitgeberbetreuung    </a:t>
            </a:r>
          </a:p>
          <a:p>
            <a:pPr lvl="1"/>
            <a:r>
              <a:rPr lang="de-DE" sz="1600" dirty="0"/>
              <a:t>Spezialistin Reha/SB</a:t>
            </a:r>
          </a:p>
          <a:p>
            <a:pPr lvl="1"/>
            <a:r>
              <a:rPr lang="de-DE" sz="1600" kern="0" dirty="0"/>
              <a:t>Northeim, Einbeck, Duderstadt</a:t>
            </a:r>
          </a:p>
          <a:p>
            <a:pPr lvl="1"/>
            <a:r>
              <a:rPr lang="de-DE" sz="1600" kern="0" dirty="0"/>
              <a:t>Telefon: 05551 9803-222,     Telefax: 05551 9803-120</a:t>
            </a:r>
          </a:p>
        </p:txBody>
      </p:sp>
      <p:sp>
        <p:nvSpPr>
          <p:cNvPr id="9" name="Rechteck 8">
            <a:extLst>
              <a:ext uri="{FF2B5EF4-FFF2-40B4-BE49-F238E27FC236}">
                <a16:creationId xmlns:a16="http://schemas.microsoft.com/office/drawing/2014/main" id="{5C06B7DF-7781-45D4-B814-355C12E9CED2}"/>
              </a:ext>
            </a:extLst>
          </p:cNvPr>
          <p:cNvSpPr/>
          <p:nvPr/>
        </p:nvSpPr>
        <p:spPr>
          <a:xfrm>
            <a:off x="4037179" y="1714838"/>
            <a:ext cx="4002671" cy="2523768"/>
          </a:xfrm>
          <a:prstGeom prst="rect">
            <a:avLst/>
          </a:prstGeom>
        </p:spPr>
        <p:txBody>
          <a:bodyPr wrap="square">
            <a:spAutoFit/>
          </a:bodyPr>
          <a:lstStyle/>
          <a:p>
            <a:pPr lvl="0" defTabSz="917575">
              <a:lnSpc>
                <a:spcPct val="100000"/>
              </a:lnSpc>
              <a:spcBef>
                <a:spcPts val="0"/>
              </a:spcBef>
              <a:spcAft>
                <a:spcPts val="700"/>
              </a:spcAft>
              <a:buClr>
                <a:srgbClr val="E2001A"/>
              </a:buClr>
              <a:buSzPct val="80000"/>
            </a:pPr>
            <a:r>
              <a:rPr lang="de-DE" sz="2000" b="1" kern="0" dirty="0">
                <a:solidFill>
                  <a:schemeClr val="tx2"/>
                </a:solidFill>
                <a:latin typeface="Arial" pitchFamily="34" charset="0"/>
                <a:cs typeface="Arial" pitchFamily="34" charset="0"/>
              </a:rPr>
              <a:t>    Sybille Schwarz</a:t>
            </a:r>
          </a:p>
          <a:p>
            <a:pPr marL="608400" lvl="1" indent="-252000" defTabSz="917575">
              <a:lnSpc>
                <a:spcPct val="100000"/>
              </a:lnSpc>
              <a:spcBef>
                <a:spcPts val="50"/>
              </a:spcBef>
              <a:spcAft>
                <a:spcPts val="600"/>
              </a:spcAft>
              <a:buSzPct val="110000"/>
              <a:buFont typeface="Arial"/>
              <a:buChar char="•"/>
            </a:pPr>
            <a:r>
              <a:rPr lang="de-DE" sz="1600" kern="0" dirty="0">
                <a:solidFill>
                  <a:srgbClr val="000000"/>
                </a:solidFill>
                <a:latin typeface="Arial" pitchFamily="34" charset="0"/>
                <a:cs typeface="Arial" pitchFamily="34" charset="0"/>
              </a:rPr>
              <a:t>Arbeitsvermittlerin mit dem  Schwerpunkt Arbeitgeberbetreuung    </a:t>
            </a:r>
          </a:p>
          <a:p>
            <a:pPr marL="608400" lvl="1" indent="-252000" defTabSz="917575">
              <a:lnSpc>
                <a:spcPct val="100000"/>
              </a:lnSpc>
              <a:spcBef>
                <a:spcPts val="50"/>
              </a:spcBef>
              <a:spcAft>
                <a:spcPts val="600"/>
              </a:spcAft>
              <a:buSzPct val="110000"/>
              <a:buFont typeface="Arial"/>
              <a:buChar char="•"/>
            </a:pPr>
            <a:r>
              <a:rPr lang="de-DE" sz="1600" kern="0" dirty="0">
                <a:solidFill>
                  <a:srgbClr val="000000"/>
                </a:solidFill>
                <a:latin typeface="Arial" pitchFamily="34" charset="0"/>
                <a:cs typeface="Arial" pitchFamily="34" charset="0"/>
              </a:rPr>
              <a:t>Spezialistin Reha/SB</a:t>
            </a:r>
          </a:p>
          <a:p>
            <a:pPr marL="608400" lvl="1" indent="-252000" defTabSz="917575">
              <a:lnSpc>
                <a:spcPct val="100000"/>
              </a:lnSpc>
              <a:spcBef>
                <a:spcPts val="50"/>
              </a:spcBef>
              <a:spcAft>
                <a:spcPts val="600"/>
              </a:spcAft>
              <a:buSzPct val="110000"/>
              <a:buFont typeface="Arial"/>
              <a:buChar char="•"/>
            </a:pPr>
            <a:r>
              <a:rPr lang="de-DE" sz="1600" kern="0" dirty="0">
                <a:solidFill>
                  <a:srgbClr val="000000"/>
                </a:solidFill>
                <a:latin typeface="Arial" pitchFamily="34" charset="0"/>
                <a:cs typeface="Arial" pitchFamily="34" charset="0"/>
              </a:rPr>
              <a:t>Osterode, Uslar </a:t>
            </a:r>
          </a:p>
          <a:p>
            <a:pPr marL="608400" lvl="1" indent="-252000" defTabSz="917575">
              <a:lnSpc>
                <a:spcPct val="100000"/>
              </a:lnSpc>
              <a:spcBef>
                <a:spcPts val="50"/>
              </a:spcBef>
              <a:spcAft>
                <a:spcPts val="600"/>
              </a:spcAft>
              <a:buSzPct val="110000"/>
              <a:buFont typeface="Arial"/>
              <a:buChar char="•"/>
            </a:pPr>
            <a:r>
              <a:rPr lang="de-DE" sz="1600" kern="0" dirty="0">
                <a:solidFill>
                  <a:srgbClr val="000000"/>
                </a:solidFill>
                <a:latin typeface="Arial" pitchFamily="34" charset="0"/>
                <a:cs typeface="Arial" pitchFamily="34" charset="0"/>
              </a:rPr>
              <a:t>Telefon: 0551 520-209,       Telefax: 0551 520-243</a:t>
            </a:r>
          </a:p>
          <a:p>
            <a:pPr marL="356400" lvl="1" defTabSz="917575">
              <a:lnSpc>
                <a:spcPct val="100000"/>
              </a:lnSpc>
              <a:spcBef>
                <a:spcPts val="50"/>
              </a:spcBef>
              <a:spcAft>
                <a:spcPts val="600"/>
              </a:spcAft>
              <a:buSzPct val="110000"/>
            </a:pPr>
            <a:endParaRPr lang="de-DE" sz="1200" kern="0" dirty="0">
              <a:solidFill>
                <a:srgbClr val="000000"/>
              </a:solidFill>
              <a:latin typeface="Arial" pitchFamily="34" charset="0"/>
              <a:cs typeface="Arial" pitchFamily="34" charset="0"/>
            </a:endParaRPr>
          </a:p>
        </p:txBody>
      </p:sp>
      <p:sp>
        <p:nvSpPr>
          <p:cNvPr id="11" name="Textplatzhalter 5">
            <a:extLst>
              <a:ext uri="{FF2B5EF4-FFF2-40B4-BE49-F238E27FC236}">
                <a16:creationId xmlns:a16="http://schemas.microsoft.com/office/drawing/2014/main" id="{2ABBBA0B-6416-4B4B-AABB-1CB527DB02B2}"/>
              </a:ext>
            </a:extLst>
          </p:cNvPr>
          <p:cNvSpPr txBox="1">
            <a:spLocks/>
          </p:cNvSpPr>
          <p:nvPr/>
        </p:nvSpPr>
        <p:spPr>
          <a:xfrm>
            <a:off x="115805" y="1714838"/>
            <a:ext cx="4002671" cy="3026470"/>
          </a:xfrm>
          <a:prstGeom prst="rect">
            <a:avLst/>
          </a:prstGeom>
        </p:spPr>
        <p:txBody>
          <a:bodyPr/>
          <a:lstStyle>
            <a:lvl1pPr marL="342000" indent="-342000" algn="l" defTabSz="914400" rtl="0" eaLnBrk="1" latinLnBrk="0" hangingPunct="1">
              <a:spcBef>
                <a:spcPts val="700"/>
              </a:spcBef>
              <a:spcAft>
                <a:spcPts val="0"/>
              </a:spcAft>
              <a:buClr>
                <a:srgbClr val="E2001A"/>
              </a:buClr>
              <a:buSzPct val="80000"/>
              <a:buFont typeface="Arial Black" panose="020B0A040201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72400" indent="-216000" algn="l" defTabSz="914400" rtl="0" eaLnBrk="1" latinLnBrk="0" hangingPunct="1">
              <a:spcBef>
                <a:spcPts val="600"/>
              </a:spcBef>
              <a:spcAft>
                <a:spcPts val="50"/>
              </a:spcAft>
              <a:buFont typeface="Arial" panose="020B0604020202020204" pitchFamily="34" charset="0"/>
              <a:buChar char="•"/>
              <a:defRPr sz="1700" kern="1200" baseline="0">
                <a:solidFill>
                  <a:schemeClr val="tx1"/>
                </a:solidFill>
                <a:latin typeface="Arial" panose="020B0604020202020204" pitchFamily="34" charset="0"/>
                <a:ea typeface="+mn-ea"/>
                <a:cs typeface="Arial" panose="020B0604020202020204" pitchFamily="34" charset="0"/>
              </a:defRPr>
            </a:lvl2pPr>
            <a:lvl3pPr marL="954000" indent="-216000" algn="l" defTabSz="914400" rtl="0" eaLnBrk="1" latinLnBrk="0" hangingPunct="1">
              <a:spcBef>
                <a:spcPts val="600"/>
              </a:spcBef>
              <a:spcAft>
                <a:spcPts val="50"/>
              </a:spcAft>
              <a:buFont typeface="Arial" panose="020B0604020202020204" pitchFamily="34" charset="0"/>
              <a:buChar char="•"/>
              <a:defRPr sz="1700" kern="1200" baseline="0">
                <a:solidFill>
                  <a:schemeClr val="tx1"/>
                </a:solidFill>
                <a:latin typeface="Arial" panose="020B0604020202020204" pitchFamily="34" charset="0"/>
                <a:ea typeface="+mn-ea"/>
                <a:cs typeface="Arial" panose="020B0604020202020204" pitchFamily="34" charset="0"/>
              </a:defRPr>
            </a:lvl3pPr>
            <a:lvl4pPr marL="1350000" indent="-216000" algn="l" defTabSz="914400" rtl="0" eaLnBrk="1" latinLnBrk="0" hangingPunct="1">
              <a:spcBef>
                <a:spcPts val="600"/>
              </a:spcBef>
              <a:spcAft>
                <a:spcPts val="50"/>
              </a:spcAft>
              <a:buFont typeface="Arial" panose="020B0604020202020204" pitchFamily="34" charset="0"/>
              <a:buChar char="•"/>
              <a:defRPr sz="1700" kern="1200" baseline="0">
                <a:solidFill>
                  <a:schemeClr val="tx1"/>
                </a:solidFill>
                <a:latin typeface="Arial" panose="020B0604020202020204" pitchFamily="34" charset="0"/>
                <a:ea typeface="+mn-ea"/>
                <a:cs typeface="Arial" panose="020B0604020202020204" pitchFamily="34" charset="0"/>
              </a:defRPr>
            </a:lvl4pPr>
            <a:lvl5pPr marL="1728000" indent="-216000" algn="l" defTabSz="914400" rtl="0" eaLnBrk="1" latinLnBrk="0" hangingPunct="1">
              <a:spcBef>
                <a:spcPts val="600"/>
              </a:spcBef>
              <a:spcAft>
                <a:spcPts val="50"/>
              </a:spcAft>
              <a:buFont typeface="Arial" panose="020B0604020202020204" pitchFamily="34" charset="0"/>
              <a:buChar char="•"/>
              <a:defRPr sz="17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b="1" dirty="0">
                <a:solidFill>
                  <a:schemeClr val="tx2"/>
                </a:solidFill>
              </a:rPr>
              <a:t>     Thomas Seewe</a:t>
            </a:r>
          </a:p>
          <a:p>
            <a:pPr lvl="1"/>
            <a:r>
              <a:rPr lang="de-DE" sz="1600" dirty="0"/>
              <a:t>Arbeitsvermittler mit dem</a:t>
            </a:r>
          </a:p>
          <a:p>
            <a:pPr marL="356400" lvl="1" indent="0">
              <a:buNone/>
            </a:pPr>
            <a:r>
              <a:rPr lang="de-DE" sz="1600" dirty="0"/>
              <a:t>    Schwerpunkt Arbeitgeberbetreuung    </a:t>
            </a:r>
          </a:p>
          <a:p>
            <a:pPr lvl="1"/>
            <a:r>
              <a:rPr lang="de-DE" sz="1600" dirty="0"/>
              <a:t>Spezialist Reha/SB</a:t>
            </a:r>
          </a:p>
          <a:p>
            <a:pPr lvl="1"/>
            <a:r>
              <a:rPr lang="de-DE" sz="1600" dirty="0"/>
              <a:t>Göttingen, Hann. Münden </a:t>
            </a:r>
          </a:p>
          <a:p>
            <a:pPr lvl="1"/>
            <a:r>
              <a:rPr lang="de-DE" sz="1600" dirty="0"/>
              <a:t>Telefon: 0551 520-330, 	        Telefax: 0551 520-243</a:t>
            </a:r>
          </a:p>
        </p:txBody>
      </p:sp>
      <p:pic>
        <p:nvPicPr>
          <p:cNvPr id="15" name="Grafik 14">
            <a:extLst>
              <a:ext uri="{FF2B5EF4-FFF2-40B4-BE49-F238E27FC236}">
                <a16:creationId xmlns:a16="http://schemas.microsoft.com/office/drawing/2014/main" id="{37798491-BE38-4A77-A285-7864573B089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716139" y="4984315"/>
            <a:ext cx="2607727" cy="1403746"/>
          </a:xfrm>
          <a:prstGeom prst="rect">
            <a:avLst/>
          </a:prstGeom>
        </p:spPr>
      </p:pic>
    </p:spTree>
    <p:extLst>
      <p:ext uri="{BB962C8B-B14F-4D97-AF65-F5344CB8AC3E}">
        <p14:creationId xmlns:p14="http://schemas.microsoft.com/office/powerpoint/2010/main" val="1610090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descr="Titelplatzhalter für den Titel der Folie">
            <a:extLst>
              <a:ext uri="{FF2B5EF4-FFF2-40B4-BE49-F238E27FC236}">
                <a16:creationId xmlns:a16="http://schemas.microsoft.com/office/drawing/2014/main" id="{AB142CF6-F9D7-4030-9E04-5DE447EBB9CC}"/>
              </a:ext>
            </a:extLst>
          </p:cNvPr>
          <p:cNvSpPr>
            <a:spLocks noGrp="1"/>
          </p:cNvSpPr>
          <p:nvPr>
            <p:ph type="title"/>
          </p:nvPr>
        </p:nvSpPr>
        <p:spPr>
          <a:xfrm>
            <a:off x="590399" y="343296"/>
            <a:ext cx="11217600" cy="860624"/>
          </a:xfrm>
        </p:spPr>
        <p:txBody>
          <a:bodyPr/>
          <a:lstStyle/>
          <a:p>
            <a:r>
              <a:rPr lang="de-DE" sz="3600" dirty="0">
                <a:solidFill>
                  <a:schemeClr val="tx1"/>
                </a:solidFill>
              </a:rPr>
              <a:t>Kontaktdaten des Integrationsamts</a:t>
            </a:r>
            <a:br>
              <a:rPr lang="de-DE" sz="3600" dirty="0">
                <a:solidFill>
                  <a:schemeClr val="tx2"/>
                </a:solidFill>
              </a:rPr>
            </a:br>
            <a:endParaRPr lang="de-DE" sz="3600" dirty="0"/>
          </a:p>
        </p:txBody>
      </p:sp>
      <p:sp>
        <p:nvSpPr>
          <p:cNvPr id="3" name="Inhaltsplatzhalter 2" descr="Multi-Platzhalter für Text, Tabelle, Bild, Video, Diagramm, Grafik.">
            <a:extLst>
              <a:ext uri="{FF2B5EF4-FFF2-40B4-BE49-F238E27FC236}">
                <a16:creationId xmlns:a16="http://schemas.microsoft.com/office/drawing/2014/main" id="{44DE72E1-561E-457D-849E-835397999FFD}"/>
              </a:ext>
            </a:extLst>
          </p:cNvPr>
          <p:cNvSpPr>
            <a:spLocks noGrp="1"/>
          </p:cNvSpPr>
          <p:nvPr>
            <p:ph idx="1"/>
          </p:nvPr>
        </p:nvSpPr>
        <p:spPr>
          <a:xfrm>
            <a:off x="590399" y="1203920"/>
            <a:ext cx="11217600" cy="5132079"/>
          </a:xfrm>
        </p:spPr>
        <p:txBody>
          <a:bodyPr/>
          <a:lstStyle/>
          <a:p>
            <a:pPr>
              <a:buFont typeface="Wingdings" panose="05000000000000000000" pitchFamily="2" charset="2"/>
              <a:buChar char="§"/>
            </a:pPr>
            <a:r>
              <a:rPr lang="de-DE" sz="1800" b="1" dirty="0"/>
              <a:t>Christian Brune </a:t>
            </a:r>
            <a:r>
              <a:rPr lang="de-DE" sz="1800" dirty="0"/>
              <a:t>- Osterode</a:t>
            </a:r>
          </a:p>
          <a:p>
            <a:pPr marL="0" indent="0">
              <a:buNone/>
            </a:pPr>
            <a:r>
              <a:rPr lang="de-DE" sz="1800" dirty="0"/>
              <a:t>      05121/304-663</a:t>
            </a:r>
          </a:p>
          <a:p>
            <a:pPr marL="0" indent="0">
              <a:buNone/>
            </a:pPr>
            <a:endParaRPr lang="de-DE" sz="1800" dirty="0"/>
          </a:p>
          <a:p>
            <a:pPr>
              <a:buFont typeface="Wingdings" panose="05000000000000000000" pitchFamily="2" charset="2"/>
              <a:buChar char="§"/>
            </a:pPr>
            <a:r>
              <a:rPr lang="de-DE" sz="1800" b="1" dirty="0"/>
              <a:t>Frau König </a:t>
            </a:r>
            <a:r>
              <a:rPr lang="de-DE" sz="1800" dirty="0"/>
              <a:t>- Northeim  </a:t>
            </a:r>
          </a:p>
          <a:p>
            <a:pPr marL="0" indent="0">
              <a:buNone/>
            </a:pPr>
            <a:r>
              <a:rPr lang="de-DE" sz="1800" dirty="0"/>
              <a:t>     05121/304-673 </a:t>
            </a:r>
          </a:p>
          <a:p>
            <a:pPr marL="0" indent="0">
              <a:buNone/>
            </a:pPr>
            <a:endParaRPr lang="de-DE" sz="1800" dirty="0"/>
          </a:p>
          <a:p>
            <a:pPr>
              <a:buFont typeface="Wingdings" panose="05000000000000000000" pitchFamily="2" charset="2"/>
              <a:buChar char="§"/>
            </a:pPr>
            <a:r>
              <a:rPr lang="de-DE" sz="1800" b="1" dirty="0"/>
              <a:t>Frau Albrecht </a:t>
            </a:r>
            <a:r>
              <a:rPr lang="de-DE" sz="1800" dirty="0"/>
              <a:t>- Göttingen, Hann. Münden</a:t>
            </a:r>
          </a:p>
          <a:p>
            <a:pPr marL="0" indent="0">
              <a:buNone/>
            </a:pPr>
            <a:r>
              <a:rPr lang="de-DE" sz="1800" dirty="0"/>
              <a:t>     05121/304-361</a:t>
            </a:r>
          </a:p>
          <a:p>
            <a:pPr marL="0" indent="0">
              <a:buNone/>
            </a:pPr>
            <a:endParaRPr lang="de-DE" sz="1800" dirty="0"/>
          </a:p>
          <a:p>
            <a:pPr>
              <a:buFont typeface="Wingdings" panose="05000000000000000000" pitchFamily="2" charset="2"/>
              <a:buChar char="§"/>
            </a:pPr>
            <a:r>
              <a:rPr lang="de-DE" sz="1800" b="1" dirty="0"/>
              <a:t>Frau Kreye </a:t>
            </a:r>
            <a:r>
              <a:rPr lang="de-DE" sz="1800" dirty="0"/>
              <a:t>- Ausbildung</a:t>
            </a:r>
          </a:p>
          <a:p>
            <a:pPr marL="0" indent="0">
              <a:buNone/>
            </a:pPr>
            <a:r>
              <a:rPr lang="de-DE" sz="1800" dirty="0"/>
              <a:t>     05121/304-379</a:t>
            </a:r>
          </a:p>
          <a:p>
            <a:pPr marL="0" indent="0">
              <a:buNone/>
            </a:pPr>
            <a:endParaRPr lang="de-DE" sz="1800" dirty="0"/>
          </a:p>
          <a:p>
            <a:pPr>
              <a:buFont typeface="Wingdings" panose="05000000000000000000" pitchFamily="2" charset="2"/>
              <a:buChar char="§"/>
            </a:pPr>
            <a:r>
              <a:rPr lang="de-DE" sz="1800" dirty="0"/>
              <a:t>Fax: 05121/304-310			</a:t>
            </a:r>
          </a:p>
          <a:p>
            <a:pPr>
              <a:buFont typeface="Wingdings" panose="05000000000000000000" pitchFamily="2" charset="2"/>
              <a:buChar char="§"/>
            </a:pPr>
            <a:r>
              <a:rPr lang="de-DE" sz="1800" dirty="0"/>
              <a:t>E-Mail: </a:t>
            </a:r>
            <a:r>
              <a:rPr lang="de-DE" sz="1800" dirty="0">
                <a:hlinkClick r:id="rId2"/>
              </a:rPr>
              <a:t>poststellelshildesheim@ls.niedersachsen.de</a:t>
            </a:r>
            <a:endParaRPr lang="de-DE" sz="1800" dirty="0">
              <a:solidFill>
                <a:srgbClr val="000000"/>
              </a:solidFill>
            </a:endParaRPr>
          </a:p>
          <a:p>
            <a:pPr lvl="1">
              <a:buFont typeface="Wingdings" panose="05000000000000000000" pitchFamily="2" charset="2"/>
              <a:buChar char="§"/>
            </a:pPr>
            <a:endParaRPr lang="de-DE" dirty="0"/>
          </a:p>
          <a:p>
            <a:pPr>
              <a:buFont typeface="Wingdings" panose="05000000000000000000" pitchFamily="2" charset="2"/>
              <a:buChar char="§"/>
            </a:pPr>
            <a:endParaRPr lang="de-DE" sz="2400" dirty="0"/>
          </a:p>
        </p:txBody>
      </p:sp>
      <p:sp>
        <p:nvSpPr>
          <p:cNvPr id="4" name="Fußzeilenplatzhalter 3" descr="Thema-/Datumsplatzhalter in der Fußzeile, für das Thema und das Datum der Präsentation.">
            <a:extLst>
              <a:ext uri="{FF2B5EF4-FFF2-40B4-BE49-F238E27FC236}">
                <a16:creationId xmlns:a16="http://schemas.microsoft.com/office/drawing/2014/main" id="{A72A2CF9-E13D-4164-A338-1494AE18207B}"/>
              </a:ext>
            </a:extLst>
          </p:cNvPr>
          <p:cNvSpPr>
            <a:spLocks noGrp="1"/>
          </p:cNvSpPr>
          <p:nvPr>
            <p:ph type="ftr" sz="quarter" idx="10"/>
          </p:nvPr>
        </p:nvSpPr>
        <p:spPr/>
        <p:txBody>
          <a:bodyPr/>
          <a:lstStyle/>
          <a:p>
            <a:r>
              <a:rPr lang="de-DE" dirty="0" err="1">
                <a:solidFill>
                  <a:srgbClr val="000000"/>
                </a:solidFill>
              </a:rPr>
              <a:t>GöBit</a:t>
            </a:r>
            <a:r>
              <a:rPr lang="de-DE" dirty="0">
                <a:solidFill>
                  <a:srgbClr val="000000"/>
                </a:solidFill>
              </a:rPr>
              <a:t> Infoveranstaltung, 25.Januar 2023, © Bundesagentur für Arbeit</a:t>
            </a:r>
          </a:p>
        </p:txBody>
      </p:sp>
      <p:sp>
        <p:nvSpPr>
          <p:cNvPr id="5" name="Foliennummernplatzhalter 4" descr="Seitenzahlplatzhalter für die Seitenzahl der Folie.">
            <a:extLst>
              <a:ext uri="{FF2B5EF4-FFF2-40B4-BE49-F238E27FC236}">
                <a16:creationId xmlns:a16="http://schemas.microsoft.com/office/drawing/2014/main" id="{AA376E52-188C-41F5-9B17-51A52F15CC3C}"/>
              </a:ext>
            </a:extLst>
          </p:cNvPr>
          <p:cNvSpPr>
            <a:spLocks noGrp="1"/>
          </p:cNvSpPr>
          <p:nvPr>
            <p:ph type="sldNum" sz="quarter" idx="11"/>
          </p:nvPr>
        </p:nvSpPr>
        <p:spPr/>
        <p:txBody>
          <a:bodyPr/>
          <a:lstStyle/>
          <a:p>
            <a:r>
              <a:rPr lang="de-DE" dirty="0"/>
              <a:t>Seite </a:t>
            </a:r>
            <a:fld id="{A8946A1F-0169-4AB6-AEFC-44545780F863}" type="slidenum">
              <a:rPr lang="de-DE" smtClean="0"/>
              <a:pPr/>
              <a:t>21</a:t>
            </a:fld>
            <a:endParaRPr lang="de-DE" dirty="0"/>
          </a:p>
        </p:txBody>
      </p:sp>
      <p:pic>
        <p:nvPicPr>
          <p:cNvPr id="6" name="Grafik 5">
            <a:extLst>
              <a:ext uri="{FF2B5EF4-FFF2-40B4-BE49-F238E27FC236}">
                <a16:creationId xmlns:a16="http://schemas.microsoft.com/office/drawing/2014/main" id="{2BB11132-77C8-4C02-9D15-579DD3841EDB}"/>
              </a:ext>
            </a:extLst>
          </p:cNvPr>
          <p:cNvPicPr>
            <a:picLocks noChangeAspect="1"/>
          </p:cNvPicPr>
          <p:nvPr/>
        </p:nvPicPr>
        <p:blipFill>
          <a:blip r:embed="rId3"/>
          <a:stretch>
            <a:fillRect/>
          </a:stretch>
        </p:blipFill>
        <p:spPr>
          <a:xfrm>
            <a:off x="9047286" y="3769959"/>
            <a:ext cx="2214068" cy="2306321"/>
          </a:xfrm>
          <a:prstGeom prst="rect">
            <a:avLst/>
          </a:prstGeom>
        </p:spPr>
      </p:pic>
    </p:spTree>
    <p:extLst>
      <p:ext uri="{BB962C8B-B14F-4D97-AF65-F5344CB8AC3E}">
        <p14:creationId xmlns:p14="http://schemas.microsoft.com/office/powerpoint/2010/main" val="3185705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C1781B-A1CF-4F07-BE08-9844A89A7CFC}"/>
              </a:ext>
            </a:extLst>
          </p:cNvPr>
          <p:cNvSpPr>
            <a:spLocks noGrp="1"/>
          </p:cNvSpPr>
          <p:nvPr>
            <p:ph type="title"/>
          </p:nvPr>
        </p:nvSpPr>
        <p:spPr>
          <a:xfrm>
            <a:off x="424936" y="206067"/>
            <a:ext cx="11217600" cy="860624"/>
          </a:xfrm>
        </p:spPr>
        <p:txBody>
          <a:bodyPr/>
          <a:lstStyle/>
          <a:p>
            <a:r>
              <a:rPr lang="de-DE" sz="4400" dirty="0"/>
              <a:t>Aufgaben der Agentur für Arbeit</a:t>
            </a:r>
          </a:p>
        </p:txBody>
      </p:sp>
      <p:sp>
        <p:nvSpPr>
          <p:cNvPr id="3" name="Inhaltsplatzhalter 2">
            <a:extLst>
              <a:ext uri="{FF2B5EF4-FFF2-40B4-BE49-F238E27FC236}">
                <a16:creationId xmlns:a16="http://schemas.microsoft.com/office/drawing/2014/main" id="{1EB5118B-9AC1-40CF-AFB2-339D4AB760CC}"/>
              </a:ext>
            </a:extLst>
          </p:cNvPr>
          <p:cNvSpPr>
            <a:spLocks noGrp="1"/>
          </p:cNvSpPr>
          <p:nvPr>
            <p:ph idx="1"/>
          </p:nvPr>
        </p:nvSpPr>
        <p:spPr/>
        <p:txBody>
          <a:bodyPr/>
          <a:lstStyle/>
          <a:p>
            <a:pPr marL="0" indent="0">
              <a:buNone/>
            </a:pPr>
            <a:r>
              <a:rPr lang="de-DE" dirty="0"/>
              <a:t>Die Agentur für Arbeit hat zur Aufgabe Menschen mit gesundheitlichen Einschränkungen die Teilhabe am Arbeitsleben zu ermöglichen.</a:t>
            </a:r>
          </a:p>
          <a:p>
            <a:endParaRPr lang="de-DE" dirty="0"/>
          </a:p>
          <a:p>
            <a:endParaRPr lang="de-DE" dirty="0"/>
          </a:p>
          <a:p>
            <a:r>
              <a:rPr lang="de-DE" dirty="0"/>
              <a:t>Wir begleiten Schülerinnen und Schüler die letzten 3 Jahre der Schulausbildung und </a:t>
            </a:r>
            <a:r>
              <a:rPr lang="de-DE" b="1" dirty="0"/>
              <a:t>beraten und orientieren </a:t>
            </a:r>
            <a:r>
              <a:rPr lang="de-DE" dirty="0"/>
              <a:t>zu Chancen am Ausbildungsmarkt</a:t>
            </a:r>
          </a:p>
          <a:p>
            <a:endParaRPr lang="de-DE" dirty="0"/>
          </a:p>
          <a:p>
            <a:r>
              <a:rPr lang="de-DE" dirty="0"/>
              <a:t>Wir </a:t>
            </a:r>
            <a:r>
              <a:rPr lang="de-DE" b="1" dirty="0"/>
              <a:t>bereiten</a:t>
            </a:r>
            <a:r>
              <a:rPr lang="de-DE" dirty="0"/>
              <a:t> zusammen mit Bildungsträgern auf die Ausbildung vor</a:t>
            </a:r>
          </a:p>
          <a:p>
            <a:endParaRPr lang="de-DE" b="1" dirty="0"/>
          </a:p>
          <a:p>
            <a:r>
              <a:rPr lang="de-DE" dirty="0"/>
              <a:t>Wir </a:t>
            </a:r>
            <a:r>
              <a:rPr lang="de-DE" b="1" dirty="0"/>
              <a:t>begleiten</a:t>
            </a:r>
            <a:r>
              <a:rPr lang="de-DE" dirty="0"/>
              <a:t> und </a:t>
            </a:r>
            <a:r>
              <a:rPr lang="de-DE" b="1" dirty="0"/>
              <a:t>fördern</a:t>
            </a:r>
            <a:r>
              <a:rPr lang="de-DE" dirty="0"/>
              <a:t> Ausbildungen bis zu einer endgültigen Einstellung im Betrieb</a:t>
            </a:r>
          </a:p>
          <a:p>
            <a:endParaRPr lang="de-DE" dirty="0"/>
          </a:p>
          <a:p>
            <a:r>
              <a:rPr lang="de-DE" dirty="0"/>
              <a:t>Wir sind Ihr Ansprechpartner zu den Leistungen der beruflichen Rehabilitation und zu Fragen zur Förderung von schwerbehinderten und gleichgestellten Menschen</a:t>
            </a:r>
          </a:p>
        </p:txBody>
      </p:sp>
      <p:sp>
        <p:nvSpPr>
          <p:cNvPr id="4" name="Fußzeilenplatzhalter 3">
            <a:extLst>
              <a:ext uri="{FF2B5EF4-FFF2-40B4-BE49-F238E27FC236}">
                <a16:creationId xmlns:a16="http://schemas.microsoft.com/office/drawing/2014/main" id="{35DAF772-E5FD-442C-88C2-04714DC26B9A}"/>
              </a:ext>
            </a:extLst>
          </p:cNvPr>
          <p:cNvSpPr>
            <a:spLocks noGrp="1"/>
          </p:cNvSpPr>
          <p:nvPr>
            <p:ph type="ftr" sz="quarter" idx="10"/>
          </p:nvPr>
        </p:nvSpPr>
        <p:spPr/>
        <p:txBody>
          <a:bodyPr/>
          <a:lstStyle/>
          <a:p>
            <a:r>
              <a:rPr lang="de-DE" dirty="0" err="1">
                <a:solidFill>
                  <a:srgbClr val="000000"/>
                </a:solidFill>
              </a:rPr>
              <a:t>GöBit</a:t>
            </a:r>
            <a:r>
              <a:rPr lang="de-DE" dirty="0">
                <a:solidFill>
                  <a:srgbClr val="000000"/>
                </a:solidFill>
              </a:rPr>
              <a:t> Infoveranstaltung, 25.Januar 2023, © Bundesagentur für Arbeit</a:t>
            </a:r>
          </a:p>
        </p:txBody>
      </p:sp>
      <p:sp>
        <p:nvSpPr>
          <p:cNvPr id="5" name="Foliennummernplatzhalter 4">
            <a:extLst>
              <a:ext uri="{FF2B5EF4-FFF2-40B4-BE49-F238E27FC236}">
                <a16:creationId xmlns:a16="http://schemas.microsoft.com/office/drawing/2014/main" id="{42286F78-2410-4AFC-9A08-C638BC56236A}"/>
              </a:ext>
            </a:extLst>
          </p:cNvPr>
          <p:cNvSpPr>
            <a:spLocks noGrp="1"/>
          </p:cNvSpPr>
          <p:nvPr>
            <p:ph type="sldNum" sz="quarter" idx="11"/>
          </p:nvPr>
        </p:nvSpPr>
        <p:spPr/>
        <p:txBody>
          <a:bodyPr/>
          <a:lstStyle/>
          <a:p>
            <a:r>
              <a:rPr lang="de-DE"/>
              <a:t>Seite </a:t>
            </a:r>
            <a:fld id="{A8946A1F-0169-4AB6-AEFC-44545780F863}" type="slidenum">
              <a:rPr lang="de-DE" smtClean="0"/>
              <a:pPr/>
              <a:t>3</a:t>
            </a:fld>
            <a:endParaRPr lang="de-DE" dirty="0"/>
          </a:p>
        </p:txBody>
      </p:sp>
    </p:spTree>
    <p:extLst>
      <p:ext uri="{BB962C8B-B14F-4D97-AF65-F5344CB8AC3E}">
        <p14:creationId xmlns:p14="http://schemas.microsoft.com/office/powerpoint/2010/main" val="136554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7271B8-3FD1-4495-98B9-83A445F1ADFC}"/>
              </a:ext>
            </a:extLst>
          </p:cNvPr>
          <p:cNvSpPr>
            <a:spLocks noGrp="1"/>
          </p:cNvSpPr>
          <p:nvPr>
            <p:ph type="title"/>
          </p:nvPr>
        </p:nvSpPr>
        <p:spPr>
          <a:xfrm>
            <a:off x="440005" y="183936"/>
            <a:ext cx="11217600" cy="860624"/>
          </a:xfrm>
        </p:spPr>
        <p:txBody>
          <a:bodyPr/>
          <a:lstStyle/>
          <a:p>
            <a:r>
              <a:rPr lang="de-DE" sz="4800" dirty="0"/>
              <a:t>Hard Fact</a:t>
            </a:r>
          </a:p>
        </p:txBody>
      </p:sp>
      <p:sp>
        <p:nvSpPr>
          <p:cNvPr id="3" name="Inhaltsplatzhalter 2">
            <a:extLst>
              <a:ext uri="{FF2B5EF4-FFF2-40B4-BE49-F238E27FC236}">
                <a16:creationId xmlns:a16="http://schemas.microsoft.com/office/drawing/2014/main" id="{74565799-79BB-47E2-9ACB-7334675ED42C}"/>
              </a:ext>
            </a:extLst>
          </p:cNvPr>
          <p:cNvSpPr>
            <a:spLocks noGrp="1"/>
          </p:cNvSpPr>
          <p:nvPr>
            <p:ph idx="1"/>
          </p:nvPr>
        </p:nvSpPr>
        <p:spPr>
          <a:xfrm>
            <a:off x="440005" y="1956790"/>
            <a:ext cx="11217600" cy="5137200"/>
          </a:xfrm>
        </p:spPr>
        <p:txBody>
          <a:bodyPr/>
          <a:lstStyle/>
          <a:p>
            <a:r>
              <a:rPr lang="de-DE" sz="2800" dirty="0"/>
              <a:t>Wie viele Menschen leben weltweit mit einer Schwerbehinderung?</a:t>
            </a:r>
          </a:p>
          <a:p>
            <a:endParaRPr lang="de-DE" dirty="0"/>
          </a:p>
          <a:p>
            <a:pPr marL="0" indent="0">
              <a:buNone/>
            </a:pPr>
            <a:r>
              <a:rPr lang="de-DE" b="1" dirty="0"/>
              <a:t>		</a:t>
            </a:r>
            <a:r>
              <a:rPr lang="de-DE" sz="4400" b="1" dirty="0"/>
              <a:t>1.000.000.000 Menschen</a:t>
            </a:r>
          </a:p>
        </p:txBody>
      </p:sp>
      <p:sp>
        <p:nvSpPr>
          <p:cNvPr id="4" name="Fußzeilenplatzhalter 3">
            <a:extLst>
              <a:ext uri="{FF2B5EF4-FFF2-40B4-BE49-F238E27FC236}">
                <a16:creationId xmlns:a16="http://schemas.microsoft.com/office/drawing/2014/main" id="{603BB7CE-65D9-4A4B-B1A4-3B03C6DE1EC4}"/>
              </a:ext>
            </a:extLst>
          </p:cNvPr>
          <p:cNvSpPr>
            <a:spLocks noGrp="1"/>
          </p:cNvSpPr>
          <p:nvPr>
            <p:ph type="ftr" sz="quarter" idx="10"/>
          </p:nvPr>
        </p:nvSpPr>
        <p:spPr/>
        <p:txBody>
          <a:bodyPr/>
          <a:lstStyle/>
          <a:p>
            <a:r>
              <a:rPr lang="de-DE" dirty="0" err="1">
                <a:solidFill>
                  <a:srgbClr val="000000"/>
                </a:solidFill>
              </a:rPr>
              <a:t>GöBit</a:t>
            </a:r>
            <a:r>
              <a:rPr lang="de-DE" dirty="0">
                <a:solidFill>
                  <a:srgbClr val="000000"/>
                </a:solidFill>
              </a:rPr>
              <a:t> Infoveranstaltung, 25.Januar 2023, © Bundesagentur für Arbeit</a:t>
            </a:r>
          </a:p>
        </p:txBody>
      </p:sp>
      <p:sp>
        <p:nvSpPr>
          <p:cNvPr id="5" name="Foliennummernplatzhalter 4">
            <a:extLst>
              <a:ext uri="{FF2B5EF4-FFF2-40B4-BE49-F238E27FC236}">
                <a16:creationId xmlns:a16="http://schemas.microsoft.com/office/drawing/2014/main" id="{2E5DA926-990E-4138-8C8F-177FD41DB1F8}"/>
              </a:ext>
            </a:extLst>
          </p:cNvPr>
          <p:cNvSpPr>
            <a:spLocks noGrp="1"/>
          </p:cNvSpPr>
          <p:nvPr>
            <p:ph type="sldNum" sz="quarter" idx="11"/>
          </p:nvPr>
        </p:nvSpPr>
        <p:spPr/>
        <p:txBody>
          <a:bodyPr/>
          <a:lstStyle/>
          <a:p>
            <a:r>
              <a:rPr lang="de-DE"/>
              <a:t>Seite </a:t>
            </a:r>
            <a:fld id="{A8946A1F-0169-4AB6-AEFC-44545780F863}" type="slidenum">
              <a:rPr lang="de-DE" smtClean="0"/>
              <a:pPr/>
              <a:t>4</a:t>
            </a:fld>
            <a:endParaRPr lang="de-DE" dirty="0"/>
          </a:p>
        </p:txBody>
      </p:sp>
      <p:pic>
        <p:nvPicPr>
          <p:cNvPr id="8" name="Grafik 7" descr="Geschäftswachstum">
            <a:extLst>
              <a:ext uri="{FF2B5EF4-FFF2-40B4-BE49-F238E27FC236}">
                <a16:creationId xmlns:a16="http://schemas.microsoft.com/office/drawing/2014/main" id="{43C3D065-44C9-4BDB-81B8-6B86F25AE4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48357" y="3741073"/>
            <a:ext cx="2308310" cy="2308310"/>
          </a:xfrm>
          <a:prstGeom prst="rect">
            <a:avLst/>
          </a:prstGeom>
        </p:spPr>
      </p:pic>
      <p:sp>
        <p:nvSpPr>
          <p:cNvPr id="9" name="Textfeld 8">
            <a:extLst>
              <a:ext uri="{FF2B5EF4-FFF2-40B4-BE49-F238E27FC236}">
                <a16:creationId xmlns:a16="http://schemas.microsoft.com/office/drawing/2014/main" id="{EED33FB0-5AAF-4241-BBEE-4FDE654EF9B0}"/>
              </a:ext>
            </a:extLst>
          </p:cNvPr>
          <p:cNvSpPr txBox="1"/>
          <p:nvPr/>
        </p:nvSpPr>
        <p:spPr>
          <a:xfrm>
            <a:off x="2073632" y="3515023"/>
            <a:ext cx="8677540" cy="400110"/>
          </a:xfrm>
          <a:prstGeom prst="rect">
            <a:avLst/>
          </a:prstGeom>
          <a:noFill/>
        </p:spPr>
        <p:txBody>
          <a:bodyPr wrap="square" rtlCol="0">
            <a:spAutoFit/>
          </a:bodyPr>
          <a:lstStyle/>
          <a:p>
            <a:pPr marL="285750" indent="-285750" algn="l">
              <a:buFont typeface="Arial" panose="020B0604020202020204" pitchFamily="34" charset="0"/>
              <a:buChar char="•"/>
            </a:pPr>
            <a:r>
              <a:rPr lang="de-DE" sz="2000" dirty="0"/>
              <a:t>9,5 Prozent der deutschen Bevölkerung haben eine Schwerbehinderung</a:t>
            </a:r>
          </a:p>
        </p:txBody>
      </p:sp>
    </p:spTree>
    <p:extLst>
      <p:ext uri="{BB962C8B-B14F-4D97-AF65-F5344CB8AC3E}">
        <p14:creationId xmlns:p14="http://schemas.microsoft.com/office/powerpoint/2010/main" val="243412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E0D1BDA-E550-4585-8CE0-7A2BAE410B50}"/>
              </a:ext>
            </a:extLst>
          </p:cNvPr>
          <p:cNvSpPr>
            <a:spLocks noGrp="1"/>
          </p:cNvSpPr>
          <p:nvPr>
            <p:ph type="ftr" sz="quarter" idx="10"/>
          </p:nvPr>
        </p:nvSpPr>
        <p:spPr/>
        <p:txBody>
          <a:bodyPr/>
          <a:lstStyle/>
          <a:p>
            <a:r>
              <a:rPr lang="de-DE" dirty="0" err="1">
                <a:solidFill>
                  <a:srgbClr val="000000"/>
                </a:solidFill>
              </a:rPr>
              <a:t>GöBit</a:t>
            </a:r>
            <a:r>
              <a:rPr lang="de-DE" dirty="0">
                <a:solidFill>
                  <a:srgbClr val="000000"/>
                </a:solidFill>
              </a:rPr>
              <a:t> Infoveranstaltung, 25.Januar 2023, © Bundesagentur für Arbeit</a:t>
            </a:r>
          </a:p>
        </p:txBody>
      </p:sp>
      <p:sp>
        <p:nvSpPr>
          <p:cNvPr id="5" name="Foliennummernplatzhalter 4">
            <a:extLst>
              <a:ext uri="{FF2B5EF4-FFF2-40B4-BE49-F238E27FC236}">
                <a16:creationId xmlns:a16="http://schemas.microsoft.com/office/drawing/2014/main" id="{F753ECDE-75BE-4BD6-9265-1B0C5FDD8471}"/>
              </a:ext>
            </a:extLst>
          </p:cNvPr>
          <p:cNvSpPr>
            <a:spLocks noGrp="1"/>
          </p:cNvSpPr>
          <p:nvPr>
            <p:ph type="sldNum" sz="quarter" idx="11"/>
          </p:nvPr>
        </p:nvSpPr>
        <p:spPr/>
        <p:txBody>
          <a:bodyPr/>
          <a:lstStyle/>
          <a:p>
            <a:r>
              <a:rPr lang="de-DE"/>
              <a:t>Seite </a:t>
            </a:r>
            <a:fld id="{A8946A1F-0169-4AB6-AEFC-44545780F863}" type="slidenum">
              <a:rPr lang="de-DE" smtClean="0"/>
              <a:pPr/>
              <a:t>5</a:t>
            </a:fld>
            <a:endParaRPr lang="de-DE" dirty="0"/>
          </a:p>
        </p:txBody>
      </p:sp>
      <p:sp>
        <p:nvSpPr>
          <p:cNvPr id="8" name="Titel 1">
            <a:extLst>
              <a:ext uri="{FF2B5EF4-FFF2-40B4-BE49-F238E27FC236}">
                <a16:creationId xmlns:a16="http://schemas.microsoft.com/office/drawing/2014/main" id="{0456D4CB-F29D-4445-BDE3-D1BD73B6ACC5}"/>
              </a:ext>
            </a:extLst>
          </p:cNvPr>
          <p:cNvSpPr txBox="1">
            <a:spLocks/>
          </p:cNvSpPr>
          <p:nvPr/>
        </p:nvSpPr>
        <p:spPr>
          <a:xfrm>
            <a:off x="440005" y="183936"/>
            <a:ext cx="11217600" cy="860624"/>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1" kern="1200" baseline="0">
                <a:solidFill>
                  <a:srgbClr val="000000"/>
                </a:solidFill>
                <a:latin typeface="Arial" panose="020B0604020202020204" pitchFamily="34" charset="0"/>
                <a:ea typeface="+mj-ea"/>
                <a:cs typeface="Arial" panose="020B0604020202020204" pitchFamily="34" charset="0"/>
              </a:defRPr>
            </a:lvl1pPr>
          </a:lstStyle>
          <a:p>
            <a:r>
              <a:rPr lang="de-DE" sz="4800" dirty="0"/>
              <a:t>Hard</a:t>
            </a:r>
            <a:r>
              <a:rPr lang="de-DE" sz="4000" dirty="0"/>
              <a:t> </a:t>
            </a:r>
            <a:r>
              <a:rPr lang="de-DE" sz="4800" dirty="0"/>
              <a:t>Fact</a:t>
            </a:r>
          </a:p>
        </p:txBody>
      </p:sp>
      <p:sp>
        <p:nvSpPr>
          <p:cNvPr id="9" name="Inhaltsplatzhalter 2">
            <a:extLst>
              <a:ext uri="{FF2B5EF4-FFF2-40B4-BE49-F238E27FC236}">
                <a16:creationId xmlns:a16="http://schemas.microsoft.com/office/drawing/2014/main" id="{C2D4FC9E-6B11-4BD9-B8F6-26BB4DCB8025}"/>
              </a:ext>
            </a:extLst>
          </p:cNvPr>
          <p:cNvSpPr>
            <a:spLocks noGrp="1"/>
          </p:cNvSpPr>
          <p:nvPr>
            <p:ph idx="1"/>
          </p:nvPr>
        </p:nvSpPr>
        <p:spPr>
          <a:xfrm>
            <a:off x="440005" y="1956790"/>
            <a:ext cx="11217600" cy="4548513"/>
          </a:xfrm>
        </p:spPr>
        <p:txBody>
          <a:bodyPr/>
          <a:lstStyle/>
          <a:p>
            <a:pPr>
              <a:lnSpc>
                <a:spcPct val="107000"/>
              </a:lnSpc>
              <a:spcAft>
                <a:spcPts val="800"/>
              </a:spcAft>
            </a:pPr>
            <a:r>
              <a:rPr lang="de-DE" sz="2800" dirty="0">
                <a:latin typeface="+mj-lt"/>
                <a:ea typeface="Calibri" panose="020F0502020204030204" pitchFamily="34" charset="0"/>
                <a:cs typeface="Times New Roman" panose="02020603050405020304" pitchFamily="18" charset="0"/>
              </a:rPr>
              <a:t>In der Bundesrepublik Deutschland (BRD) wurden am                   14. August 1969 im § 48 des Berufsbildungsgesetzes (BBiG) erstmals Sondervorschriften für die Ausbildung behinderter Jugendlicher eingeführt.</a:t>
            </a:r>
          </a:p>
          <a:p>
            <a:pPr marL="0" indent="0">
              <a:buNone/>
            </a:pPr>
            <a:endParaRPr lang="de-DE" sz="2800" dirty="0"/>
          </a:p>
          <a:p>
            <a:pPr lvl="1"/>
            <a:endParaRPr lang="de-DE" sz="2500" dirty="0"/>
          </a:p>
          <a:p>
            <a:endParaRPr lang="de-DE" dirty="0"/>
          </a:p>
          <a:p>
            <a:pPr marL="0" indent="0">
              <a:buNone/>
            </a:pPr>
            <a:r>
              <a:rPr lang="de-DE" b="1" dirty="0"/>
              <a:t>		</a:t>
            </a:r>
            <a:endParaRPr lang="de-DE" sz="4400" b="1" dirty="0"/>
          </a:p>
        </p:txBody>
      </p:sp>
      <p:pic>
        <p:nvPicPr>
          <p:cNvPr id="7" name="Grafik 6">
            <a:extLst>
              <a:ext uri="{FF2B5EF4-FFF2-40B4-BE49-F238E27FC236}">
                <a16:creationId xmlns:a16="http://schemas.microsoft.com/office/drawing/2014/main" id="{EF3C1B4D-F32E-4AD7-A575-3F2B9D0C0C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74198" y="4005943"/>
            <a:ext cx="962265" cy="1685469"/>
          </a:xfrm>
          <a:prstGeom prst="rect">
            <a:avLst/>
          </a:prstGeom>
        </p:spPr>
      </p:pic>
    </p:spTree>
    <p:extLst>
      <p:ext uri="{BB962C8B-B14F-4D97-AF65-F5344CB8AC3E}">
        <p14:creationId xmlns:p14="http://schemas.microsoft.com/office/powerpoint/2010/main" val="2656795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ADEA7F-602C-440E-9391-71A910322BB5}"/>
              </a:ext>
            </a:extLst>
          </p:cNvPr>
          <p:cNvSpPr>
            <a:spLocks noGrp="1"/>
          </p:cNvSpPr>
          <p:nvPr>
            <p:ph type="title"/>
          </p:nvPr>
        </p:nvSpPr>
        <p:spPr>
          <a:xfrm>
            <a:off x="398811" y="137539"/>
            <a:ext cx="11217600" cy="860624"/>
          </a:xfrm>
        </p:spPr>
        <p:txBody>
          <a:bodyPr/>
          <a:lstStyle/>
          <a:p>
            <a:r>
              <a:rPr lang="de-DE" sz="4800" dirty="0"/>
              <a:t>Hard Fact</a:t>
            </a:r>
          </a:p>
        </p:txBody>
      </p:sp>
      <p:sp>
        <p:nvSpPr>
          <p:cNvPr id="4" name="Fußzeilenplatzhalter 3">
            <a:extLst>
              <a:ext uri="{FF2B5EF4-FFF2-40B4-BE49-F238E27FC236}">
                <a16:creationId xmlns:a16="http://schemas.microsoft.com/office/drawing/2014/main" id="{D9273AF4-8D0E-467B-B072-F1895A1404A9}"/>
              </a:ext>
            </a:extLst>
          </p:cNvPr>
          <p:cNvSpPr>
            <a:spLocks noGrp="1"/>
          </p:cNvSpPr>
          <p:nvPr>
            <p:ph type="ftr" sz="quarter" idx="10"/>
          </p:nvPr>
        </p:nvSpPr>
        <p:spPr/>
        <p:txBody>
          <a:bodyPr/>
          <a:lstStyle/>
          <a:p>
            <a:r>
              <a:rPr lang="de-DE" dirty="0" err="1">
                <a:solidFill>
                  <a:srgbClr val="000000"/>
                </a:solidFill>
              </a:rPr>
              <a:t>GöBit</a:t>
            </a:r>
            <a:r>
              <a:rPr lang="de-DE" dirty="0">
                <a:solidFill>
                  <a:srgbClr val="000000"/>
                </a:solidFill>
              </a:rPr>
              <a:t> Infoveranstaltung, 25.Januar 2023, © Bundesagentur für Arbeit</a:t>
            </a:r>
          </a:p>
        </p:txBody>
      </p:sp>
      <p:sp>
        <p:nvSpPr>
          <p:cNvPr id="5" name="Foliennummernplatzhalter 4">
            <a:extLst>
              <a:ext uri="{FF2B5EF4-FFF2-40B4-BE49-F238E27FC236}">
                <a16:creationId xmlns:a16="http://schemas.microsoft.com/office/drawing/2014/main" id="{0BE00C17-4E2C-4590-96CB-428CD87A7918}"/>
              </a:ext>
            </a:extLst>
          </p:cNvPr>
          <p:cNvSpPr>
            <a:spLocks noGrp="1"/>
          </p:cNvSpPr>
          <p:nvPr>
            <p:ph type="sldNum" sz="quarter" idx="11"/>
          </p:nvPr>
        </p:nvSpPr>
        <p:spPr/>
        <p:txBody>
          <a:bodyPr/>
          <a:lstStyle/>
          <a:p>
            <a:r>
              <a:rPr lang="de-DE"/>
              <a:t>Seite </a:t>
            </a:r>
            <a:fld id="{A8946A1F-0169-4AB6-AEFC-44545780F863}" type="slidenum">
              <a:rPr lang="de-DE" smtClean="0"/>
              <a:pPr/>
              <a:t>6</a:t>
            </a:fld>
            <a:endParaRPr lang="de-DE" dirty="0"/>
          </a:p>
        </p:txBody>
      </p:sp>
      <p:pic>
        <p:nvPicPr>
          <p:cNvPr id="6" name="Grafik 5">
            <a:extLst>
              <a:ext uri="{FF2B5EF4-FFF2-40B4-BE49-F238E27FC236}">
                <a16:creationId xmlns:a16="http://schemas.microsoft.com/office/drawing/2014/main" id="{999F87B8-925B-4DC0-A5D1-81D9A8DBF19B}"/>
              </a:ext>
            </a:extLst>
          </p:cNvPr>
          <p:cNvPicPr>
            <a:picLocks noChangeAspect="1"/>
          </p:cNvPicPr>
          <p:nvPr/>
        </p:nvPicPr>
        <p:blipFill>
          <a:blip r:embed="rId2"/>
          <a:stretch>
            <a:fillRect/>
          </a:stretch>
        </p:blipFill>
        <p:spPr>
          <a:xfrm>
            <a:off x="2124891" y="2048975"/>
            <a:ext cx="6679475" cy="4059589"/>
          </a:xfrm>
          <a:prstGeom prst="rect">
            <a:avLst/>
          </a:prstGeom>
        </p:spPr>
      </p:pic>
      <p:pic>
        <p:nvPicPr>
          <p:cNvPr id="7" name="Grafik 6">
            <a:extLst>
              <a:ext uri="{FF2B5EF4-FFF2-40B4-BE49-F238E27FC236}">
                <a16:creationId xmlns:a16="http://schemas.microsoft.com/office/drawing/2014/main" id="{465F5D8C-D8B8-47E2-BE40-1652970864EB}"/>
              </a:ext>
            </a:extLst>
          </p:cNvPr>
          <p:cNvPicPr>
            <a:picLocks noChangeAspect="1"/>
          </p:cNvPicPr>
          <p:nvPr/>
        </p:nvPicPr>
        <p:blipFill>
          <a:blip r:embed="rId3"/>
          <a:stretch>
            <a:fillRect/>
          </a:stretch>
        </p:blipFill>
        <p:spPr>
          <a:xfrm>
            <a:off x="5861062" y="5648552"/>
            <a:ext cx="2390775" cy="314325"/>
          </a:xfrm>
          <a:prstGeom prst="rect">
            <a:avLst/>
          </a:prstGeom>
        </p:spPr>
      </p:pic>
      <p:sp>
        <p:nvSpPr>
          <p:cNvPr id="8" name="Textfeld 7">
            <a:extLst>
              <a:ext uri="{FF2B5EF4-FFF2-40B4-BE49-F238E27FC236}">
                <a16:creationId xmlns:a16="http://schemas.microsoft.com/office/drawing/2014/main" id="{9C63F9B3-A03D-4936-9A89-173602EB4735}"/>
              </a:ext>
            </a:extLst>
          </p:cNvPr>
          <p:cNvSpPr txBox="1"/>
          <p:nvPr/>
        </p:nvSpPr>
        <p:spPr>
          <a:xfrm>
            <a:off x="1497875" y="6120882"/>
            <a:ext cx="184731" cy="400110"/>
          </a:xfrm>
          <a:prstGeom prst="rect">
            <a:avLst/>
          </a:prstGeom>
          <a:noFill/>
        </p:spPr>
        <p:txBody>
          <a:bodyPr wrap="none" rtlCol="0">
            <a:spAutoFit/>
          </a:bodyPr>
          <a:lstStyle/>
          <a:p>
            <a:pPr algn="l"/>
            <a:endParaRPr lang="de-DE" sz="2000" dirty="0"/>
          </a:p>
        </p:txBody>
      </p:sp>
      <p:sp>
        <p:nvSpPr>
          <p:cNvPr id="3" name="Textfeld 2">
            <a:extLst>
              <a:ext uri="{FF2B5EF4-FFF2-40B4-BE49-F238E27FC236}">
                <a16:creationId xmlns:a16="http://schemas.microsoft.com/office/drawing/2014/main" id="{88900688-020A-4BD8-B2C0-144953A56123}"/>
              </a:ext>
            </a:extLst>
          </p:cNvPr>
          <p:cNvSpPr txBox="1"/>
          <p:nvPr/>
        </p:nvSpPr>
        <p:spPr>
          <a:xfrm>
            <a:off x="398811" y="1341120"/>
            <a:ext cx="184731" cy="1631216"/>
          </a:xfrm>
          <a:prstGeom prst="rect">
            <a:avLst/>
          </a:prstGeom>
          <a:noFill/>
        </p:spPr>
        <p:txBody>
          <a:bodyPr wrap="none" rtlCol="0">
            <a:spAutoFit/>
          </a:bodyPr>
          <a:lstStyle/>
          <a:p>
            <a:pPr algn="l"/>
            <a:endParaRPr lang="de-DE" sz="2000" dirty="0"/>
          </a:p>
          <a:p>
            <a:pPr algn="l"/>
            <a:endParaRPr lang="de-DE" sz="2000" dirty="0"/>
          </a:p>
          <a:p>
            <a:pPr algn="l"/>
            <a:endParaRPr lang="de-DE" sz="2000" dirty="0"/>
          </a:p>
          <a:p>
            <a:pPr algn="l"/>
            <a:endParaRPr lang="de-DE" sz="2000" dirty="0"/>
          </a:p>
          <a:p>
            <a:pPr algn="l"/>
            <a:endParaRPr lang="de-DE" sz="2000" dirty="0"/>
          </a:p>
        </p:txBody>
      </p:sp>
      <p:sp>
        <p:nvSpPr>
          <p:cNvPr id="11" name="Inhaltsplatzhalter 2">
            <a:extLst>
              <a:ext uri="{FF2B5EF4-FFF2-40B4-BE49-F238E27FC236}">
                <a16:creationId xmlns:a16="http://schemas.microsoft.com/office/drawing/2014/main" id="{F98F77E4-1DCF-4CE5-8AD2-3B2EC89F4ADB}"/>
              </a:ext>
            </a:extLst>
          </p:cNvPr>
          <p:cNvSpPr>
            <a:spLocks noGrp="1"/>
          </p:cNvSpPr>
          <p:nvPr>
            <p:ph idx="1"/>
          </p:nvPr>
        </p:nvSpPr>
        <p:spPr>
          <a:xfrm>
            <a:off x="412575" y="1309930"/>
            <a:ext cx="11217600" cy="5137200"/>
          </a:xfrm>
        </p:spPr>
        <p:txBody>
          <a:bodyPr/>
          <a:lstStyle/>
          <a:p>
            <a:r>
              <a:rPr lang="de-DE" sz="2800" dirty="0"/>
              <a:t>Was sind die Ursachen von Behinderungen?</a:t>
            </a:r>
          </a:p>
          <a:p>
            <a:endParaRPr lang="de-DE" dirty="0"/>
          </a:p>
          <a:p>
            <a:pPr marL="0" indent="0">
              <a:buNone/>
            </a:pPr>
            <a:r>
              <a:rPr lang="de-DE" b="1" dirty="0"/>
              <a:t>		</a:t>
            </a:r>
            <a:endParaRPr lang="de-DE" sz="4400" b="1" dirty="0"/>
          </a:p>
        </p:txBody>
      </p:sp>
    </p:spTree>
    <p:extLst>
      <p:ext uri="{BB962C8B-B14F-4D97-AF65-F5344CB8AC3E}">
        <p14:creationId xmlns:p14="http://schemas.microsoft.com/office/powerpoint/2010/main" val="93968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descr="Titelplatzhalter für den Titel der Folie">
            <a:extLst>
              <a:ext uri="{FF2B5EF4-FFF2-40B4-BE49-F238E27FC236}">
                <a16:creationId xmlns:a16="http://schemas.microsoft.com/office/drawing/2014/main" id="{AB142CF6-F9D7-4030-9E04-5DE447EBB9CC}"/>
              </a:ext>
            </a:extLst>
          </p:cNvPr>
          <p:cNvSpPr>
            <a:spLocks noGrp="1"/>
          </p:cNvSpPr>
          <p:nvPr>
            <p:ph type="title"/>
          </p:nvPr>
        </p:nvSpPr>
        <p:spPr>
          <a:xfrm>
            <a:off x="590400" y="1626576"/>
            <a:ext cx="11217600" cy="2918529"/>
          </a:xfrm>
        </p:spPr>
        <p:txBody>
          <a:bodyPr/>
          <a:lstStyle/>
          <a:p>
            <a:pPr algn="r"/>
            <a:r>
              <a:rPr lang="de-DE" sz="4000" dirty="0"/>
              <a:t>Ein Überblick über Fördermöglichkeiten </a:t>
            </a:r>
            <a:br>
              <a:rPr lang="de-DE" sz="4000" dirty="0"/>
            </a:br>
            <a:r>
              <a:rPr lang="de-DE" sz="4000" dirty="0"/>
              <a:t>für Schüler*innen und </a:t>
            </a:r>
            <a:br>
              <a:rPr lang="de-DE" sz="4000" dirty="0"/>
            </a:br>
            <a:r>
              <a:rPr lang="de-DE" sz="4000" dirty="0"/>
              <a:t>Auszubildende</a:t>
            </a:r>
            <a:br>
              <a:rPr lang="de-DE" sz="4000" dirty="0"/>
            </a:br>
            <a:br>
              <a:rPr lang="de-DE" sz="3600" dirty="0"/>
            </a:br>
            <a:endParaRPr lang="de-DE" sz="2000" b="0" dirty="0"/>
          </a:p>
        </p:txBody>
      </p:sp>
      <p:sp>
        <p:nvSpPr>
          <p:cNvPr id="4" name="Fußzeilenplatzhalter 3" descr="Thema-/Datumsplatzhalter in der Fußzeile, für das Thema und das Datum der Präsentation.">
            <a:extLst>
              <a:ext uri="{FF2B5EF4-FFF2-40B4-BE49-F238E27FC236}">
                <a16:creationId xmlns:a16="http://schemas.microsoft.com/office/drawing/2014/main" id="{A72A2CF9-E13D-4164-A338-1494AE18207B}"/>
              </a:ext>
            </a:extLst>
          </p:cNvPr>
          <p:cNvSpPr>
            <a:spLocks noGrp="1"/>
          </p:cNvSpPr>
          <p:nvPr>
            <p:ph type="ftr" sz="quarter" idx="10"/>
          </p:nvPr>
        </p:nvSpPr>
        <p:spPr/>
        <p:txBody>
          <a:bodyPr/>
          <a:lstStyle/>
          <a:p>
            <a:r>
              <a:rPr lang="de-DE" dirty="0" err="1">
                <a:solidFill>
                  <a:srgbClr val="000000"/>
                </a:solidFill>
              </a:rPr>
              <a:t>GöBit</a:t>
            </a:r>
            <a:r>
              <a:rPr lang="de-DE" dirty="0">
                <a:solidFill>
                  <a:srgbClr val="000000"/>
                </a:solidFill>
              </a:rPr>
              <a:t> Infoveranstaltung, 25.Januar 2023, © Bundesagentur für Arbeit</a:t>
            </a:r>
          </a:p>
        </p:txBody>
      </p:sp>
      <p:sp>
        <p:nvSpPr>
          <p:cNvPr id="5" name="Foliennummernplatzhalter 4" descr="Seitenzahlplatzhalter für die Seitenzahl der Folie.">
            <a:extLst>
              <a:ext uri="{FF2B5EF4-FFF2-40B4-BE49-F238E27FC236}">
                <a16:creationId xmlns:a16="http://schemas.microsoft.com/office/drawing/2014/main" id="{AA376E52-188C-41F5-9B17-51A52F15CC3C}"/>
              </a:ext>
            </a:extLst>
          </p:cNvPr>
          <p:cNvSpPr>
            <a:spLocks noGrp="1"/>
          </p:cNvSpPr>
          <p:nvPr>
            <p:ph type="sldNum" sz="quarter" idx="11"/>
          </p:nvPr>
        </p:nvSpPr>
        <p:spPr/>
        <p:txBody>
          <a:bodyPr/>
          <a:lstStyle/>
          <a:p>
            <a:pPr marL="0" marR="0" lvl="0" indent="0" algn="r" defTabSz="1092799"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a:ea typeface="+mn-ea"/>
                <a:cs typeface="+mn-cs"/>
              </a:rPr>
              <a:t>Seite </a:t>
            </a:r>
            <a:fld id="{A8946A1F-0169-4AB6-AEFC-44545780F863}" type="slidenum">
              <a:rPr kumimoji="0" lang="de-DE"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1092799" rtl="0" eaLnBrk="1" fontAlgn="auto" latinLnBrk="0" hangingPunct="1">
                <a:lnSpc>
                  <a:spcPct val="100000"/>
                </a:lnSpc>
                <a:spcBef>
                  <a:spcPts val="0"/>
                </a:spcBef>
                <a:spcAft>
                  <a:spcPts val="0"/>
                </a:spcAft>
                <a:buClrTx/>
                <a:buSzTx/>
                <a:buFontTx/>
                <a:buNone/>
                <a:tabLst/>
                <a:defRPr/>
              </a:pPr>
              <a:t>7</a:t>
            </a:fld>
            <a:endParaRPr kumimoji="0" lang="de-DE" sz="900" b="0" i="0" u="none" strike="noStrike" kern="1200" cap="none" spc="0" normalizeH="0" baseline="0" noProof="0" dirty="0">
              <a:ln>
                <a:noFill/>
              </a:ln>
              <a:solidFill>
                <a:srgbClr val="000000"/>
              </a:solidFill>
              <a:effectLst/>
              <a:uLnTx/>
              <a:uFillTx/>
              <a:latin typeface="Arial"/>
              <a:ea typeface="+mn-ea"/>
              <a:cs typeface="+mn-cs"/>
            </a:endParaRPr>
          </a:p>
        </p:txBody>
      </p:sp>
      <p:pic>
        <p:nvPicPr>
          <p:cNvPr id="6" name="Grafik 5">
            <a:extLst>
              <a:ext uri="{FF2B5EF4-FFF2-40B4-BE49-F238E27FC236}">
                <a16:creationId xmlns:a16="http://schemas.microsoft.com/office/drawing/2014/main" id="{21F0B9C6-5B65-42B2-8E6B-65FEE0BE1A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10125" y="3917252"/>
            <a:ext cx="2664206" cy="1655409"/>
          </a:xfrm>
          <a:prstGeom prst="rect">
            <a:avLst/>
          </a:prstGeom>
        </p:spPr>
      </p:pic>
    </p:spTree>
    <p:extLst>
      <p:ext uri="{BB962C8B-B14F-4D97-AF65-F5344CB8AC3E}">
        <p14:creationId xmlns:p14="http://schemas.microsoft.com/office/powerpoint/2010/main" val="2346532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E0D1BDA-E550-4585-8CE0-7A2BAE410B50}"/>
              </a:ext>
            </a:extLst>
          </p:cNvPr>
          <p:cNvSpPr>
            <a:spLocks noGrp="1"/>
          </p:cNvSpPr>
          <p:nvPr>
            <p:ph type="ftr" sz="quarter" idx="10"/>
          </p:nvPr>
        </p:nvSpPr>
        <p:spPr/>
        <p:txBody>
          <a:bodyPr/>
          <a:lstStyle/>
          <a:p>
            <a:r>
              <a:rPr lang="de-DE" dirty="0" err="1">
                <a:solidFill>
                  <a:srgbClr val="000000"/>
                </a:solidFill>
              </a:rPr>
              <a:t>GöBit</a:t>
            </a:r>
            <a:r>
              <a:rPr lang="de-DE" dirty="0">
                <a:solidFill>
                  <a:srgbClr val="000000"/>
                </a:solidFill>
              </a:rPr>
              <a:t> Infoveranstaltung, 25.Januar 2023, © Bundesagentur für Arbeit</a:t>
            </a:r>
          </a:p>
        </p:txBody>
      </p:sp>
      <p:sp>
        <p:nvSpPr>
          <p:cNvPr id="5" name="Foliennummernplatzhalter 4">
            <a:extLst>
              <a:ext uri="{FF2B5EF4-FFF2-40B4-BE49-F238E27FC236}">
                <a16:creationId xmlns:a16="http://schemas.microsoft.com/office/drawing/2014/main" id="{F753ECDE-75BE-4BD6-9265-1B0C5FDD8471}"/>
              </a:ext>
            </a:extLst>
          </p:cNvPr>
          <p:cNvSpPr>
            <a:spLocks noGrp="1"/>
          </p:cNvSpPr>
          <p:nvPr>
            <p:ph type="sldNum" sz="quarter" idx="11"/>
          </p:nvPr>
        </p:nvSpPr>
        <p:spPr/>
        <p:txBody>
          <a:bodyPr/>
          <a:lstStyle/>
          <a:p>
            <a:r>
              <a:rPr lang="de-DE"/>
              <a:t>Seite </a:t>
            </a:r>
            <a:fld id="{A8946A1F-0169-4AB6-AEFC-44545780F863}" type="slidenum">
              <a:rPr lang="de-DE" smtClean="0"/>
              <a:pPr/>
              <a:t>8</a:t>
            </a:fld>
            <a:endParaRPr lang="de-DE" dirty="0"/>
          </a:p>
        </p:txBody>
      </p:sp>
      <p:sp>
        <p:nvSpPr>
          <p:cNvPr id="8" name="Titel 1">
            <a:extLst>
              <a:ext uri="{FF2B5EF4-FFF2-40B4-BE49-F238E27FC236}">
                <a16:creationId xmlns:a16="http://schemas.microsoft.com/office/drawing/2014/main" id="{0456D4CB-F29D-4445-BDE3-D1BD73B6ACC5}"/>
              </a:ext>
            </a:extLst>
          </p:cNvPr>
          <p:cNvSpPr txBox="1">
            <a:spLocks/>
          </p:cNvSpPr>
          <p:nvPr/>
        </p:nvSpPr>
        <p:spPr>
          <a:xfrm>
            <a:off x="440005" y="183936"/>
            <a:ext cx="11217600" cy="860624"/>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1" kern="1200" baseline="0">
                <a:solidFill>
                  <a:srgbClr val="000000"/>
                </a:solidFill>
                <a:latin typeface="Arial" panose="020B0604020202020204" pitchFamily="34" charset="0"/>
                <a:ea typeface="+mj-ea"/>
                <a:cs typeface="Arial" panose="020B0604020202020204" pitchFamily="34" charset="0"/>
              </a:defRPr>
            </a:lvl1pPr>
          </a:lstStyle>
          <a:p>
            <a:r>
              <a:rPr lang="de-DE" sz="4000" dirty="0">
                <a:latin typeface="+mj-lt"/>
              </a:rPr>
              <a:t>Hard Fact</a:t>
            </a:r>
            <a:endParaRPr lang="de-DE" sz="4000" dirty="0"/>
          </a:p>
        </p:txBody>
      </p:sp>
      <p:sp>
        <p:nvSpPr>
          <p:cNvPr id="12" name="Inhaltsplatzhalter 11">
            <a:extLst>
              <a:ext uri="{FF2B5EF4-FFF2-40B4-BE49-F238E27FC236}">
                <a16:creationId xmlns:a16="http://schemas.microsoft.com/office/drawing/2014/main" id="{450475B8-62A1-43C5-A1A4-690D3387FA55}"/>
              </a:ext>
            </a:extLst>
          </p:cNvPr>
          <p:cNvSpPr>
            <a:spLocks noGrp="1"/>
          </p:cNvSpPr>
          <p:nvPr>
            <p:ph idx="1"/>
          </p:nvPr>
        </p:nvSpPr>
        <p:spPr>
          <a:xfrm>
            <a:off x="590399" y="1556238"/>
            <a:ext cx="11217600" cy="4779761"/>
          </a:xfrm>
        </p:spPr>
        <p:txBody>
          <a:bodyPr/>
          <a:lstStyle/>
          <a:p>
            <a:r>
              <a:rPr lang="de-DE" sz="2800" dirty="0"/>
              <a:t>Schüler*innen aller Schulformen und –stufen mit Bedarf an sonderpädagogischer Unterstützung (Bundesgebiet) insgesamt:</a:t>
            </a:r>
          </a:p>
          <a:p>
            <a:pPr>
              <a:buFont typeface="Wingdings" panose="05000000000000000000" pitchFamily="2" charset="2"/>
              <a:buChar char="Ø"/>
            </a:pPr>
            <a:endParaRPr lang="de-DE" dirty="0"/>
          </a:p>
          <a:p>
            <a:pPr>
              <a:buFont typeface="Wingdings" panose="05000000000000000000" pitchFamily="2" charset="2"/>
              <a:buChar char="Ø"/>
            </a:pPr>
            <a:endParaRPr lang="de-DE" dirty="0"/>
          </a:p>
          <a:p>
            <a:pPr marL="0" indent="0">
              <a:buNone/>
            </a:pPr>
            <a:r>
              <a:rPr lang="de-DE" sz="2800" dirty="0"/>
              <a:t>                 2020               582.418 </a:t>
            </a:r>
          </a:p>
          <a:p>
            <a:pPr marL="0" indent="0">
              <a:buNone/>
            </a:pPr>
            <a:r>
              <a:rPr lang="de-DE" sz="2800" dirty="0"/>
              <a:t>                 2018               556.317</a:t>
            </a:r>
          </a:p>
          <a:p>
            <a:pPr marL="0" indent="0">
              <a:buNone/>
            </a:pPr>
            <a:r>
              <a:rPr lang="de-DE" sz="2800" dirty="0"/>
              <a:t>                 2016               523.796                         Anzahl steigend</a:t>
            </a:r>
          </a:p>
          <a:p>
            <a:pPr marL="0" indent="0">
              <a:buNone/>
            </a:pPr>
            <a:r>
              <a:rPr lang="de-DE" sz="2800" dirty="0"/>
              <a:t>                 2012               494.744</a:t>
            </a:r>
          </a:p>
          <a:p>
            <a:pPr marL="0" indent="0">
              <a:buNone/>
            </a:pPr>
            <a:r>
              <a:rPr lang="de-DE" sz="2800" dirty="0"/>
              <a:t>                                                                                                </a:t>
            </a:r>
            <a:r>
              <a:rPr lang="de-DE" sz="1000" dirty="0"/>
              <a:t>(Datenquelle: KMK 2022, 3) </a:t>
            </a:r>
          </a:p>
        </p:txBody>
      </p:sp>
      <p:sp>
        <p:nvSpPr>
          <p:cNvPr id="15" name="Pfeil: nach unten 14">
            <a:extLst>
              <a:ext uri="{FF2B5EF4-FFF2-40B4-BE49-F238E27FC236}">
                <a16:creationId xmlns:a16="http://schemas.microsoft.com/office/drawing/2014/main" id="{AEA47A11-6DC5-4F01-B1A7-CB00DB9CA827}"/>
              </a:ext>
            </a:extLst>
          </p:cNvPr>
          <p:cNvSpPr/>
          <p:nvPr/>
        </p:nvSpPr>
        <p:spPr>
          <a:xfrm rot="10800000">
            <a:off x="7693270" y="3622431"/>
            <a:ext cx="597877" cy="15914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97819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4904C-F03A-487E-B0AE-3A51596F121D}"/>
              </a:ext>
            </a:extLst>
          </p:cNvPr>
          <p:cNvSpPr>
            <a:spLocks noGrp="1"/>
          </p:cNvSpPr>
          <p:nvPr>
            <p:ph type="title"/>
          </p:nvPr>
        </p:nvSpPr>
        <p:spPr>
          <a:xfrm>
            <a:off x="511012" y="264882"/>
            <a:ext cx="11217600" cy="860624"/>
          </a:xfrm>
        </p:spPr>
        <p:txBody>
          <a:bodyPr/>
          <a:lstStyle/>
          <a:p>
            <a:r>
              <a:rPr lang="de-DE" sz="3600" dirty="0"/>
              <a:t>Berufsvorbereitende Bildungsmaßnahmen (BVB)</a:t>
            </a:r>
          </a:p>
        </p:txBody>
      </p:sp>
      <p:sp>
        <p:nvSpPr>
          <p:cNvPr id="3" name="Inhaltsplatzhalter 2">
            <a:extLst>
              <a:ext uri="{FF2B5EF4-FFF2-40B4-BE49-F238E27FC236}">
                <a16:creationId xmlns:a16="http://schemas.microsoft.com/office/drawing/2014/main" id="{9F323295-C793-4639-A56C-93E226C39FAE}"/>
              </a:ext>
            </a:extLst>
          </p:cNvPr>
          <p:cNvSpPr>
            <a:spLocks noGrp="1"/>
          </p:cNvSpPr>
          <p:nvPr>
            <p:ph idx="1"/>
          </p:nvPr>
        </p:nvSpPr>
        <p:spPr>
          <a:xfrm>
            <a:off x="581691" y="1463018"/>
            <a:ext cx="11217600" cy="5137200"/>
          </a:xfrm>
        </p:spPr>
        <p:txBody>
          <a:bodyPr/>
          <a:lstStyle/>
          <a:p>
            <a:pPr>
              <a:defRPr/>
            </a:pPr>
            <a:r>
              <a:rPr lang="de-DE" altLang="de-DE" dirty="0">
                <a:sym typeface="Wingdings" panose="05000000000000000000" pitchFamily="2" charset="2"/>
              </a:rPr>
              <a:t>Ziel: Vorbereitung auf die Ausbildung</a:t>
            </a:r>
          </a:p>
          <a:p>
            <a:pPr>
              <a:defRPr/>
            </a:pPr>
            <a:r>
              <a:rPr lang="de-DE" altLang="de-DE" dirty="0">
                <a:sym typeface="Wingdings" panose="05000000000000000000" pitchFamily="2" charset="2"/>
              </a:rPr>
              <a:t>Dauer: 12 Monate</a:t>
            </a:r>
          </a:p>
          <a:p>
            <a:pPr>
              <a:defRPr/>
            </a:pPr>
            <a:r>
              <a:rPr lang="de-DE" altLang="de-DE" dirty="0">
                <a:sym typeface="Wingdings" panose="05000000000000000000" pitchFamily="2" charset="2"/>
              </a:rPr>
              <a:t>Inhalte: </a:t>
            </a:r>
          </a:p>
          <a:p>
            <a:pPr marL="0" indent="0">
              <a:buNone/>
              <a:defRPr/>
            </a:pPr>
            <a:r>
              <a:rPr lang="de-DE" altLang="de-DE" dirty="0">
                <a:sym typeface="Wingdings" panose="05000000000000000000" pitchFamily="2" charset="2"/>
              </a:rPr>
              <a:t>	Berufsorientierung/Unterstützung bei der Berufswahl </a:t>
            </a:r>
          </a:p>
          <a:p>
            <a:pPr marL="0" indent="0">
              <a:buNone/>
              <a:defRPr/>
            </a:pPr>
            <a:r>
              <a:rPr lang="de-DE" altLang="de-DE" dirty="0">
                <a:sym typeface="Wingdings" panose="05000000000000000000" pitchFamily="2" charset="2"/>
              </a:rPr>
              <a:t>	Bewerbungstraining	</a:t>
            </a:r>
          </a:p>
          <a:p>
            <a:pPr marL="0" indent="0">
              <a:buNone/>
              <a:defRPr/>
            </a:pPr>
            <a:r>
              <a:rPr lang="de-DE" altLang="de-DE" dirty="0">
                <a:sym typeface="Wingdings" panose="05000000000000000000" pitchFamily="2" charset="2"/>
              </a:rPr>
              <a:t>	betriebliche Qualifizierung/Praktika</a:t>
            </a:r>
          </a:p>
          <a:p>
            <a:pPr marL="0" indent="0">
              <a:buNone/>
              <a:defRPr/>
            </a:pPr>
            <a:r>
              <a:rPr lang="de-DE" altLang="de-DE" dirty="0">
                <a:sym typeface="Wingdings" panose="05000000000000000000" pitchFamily="2" charset="2"/>
              </a:rPr>
              <a:t>	berufliche Grundfertigkeiten	</a:t>
            </a:r>
          </a:p>
          <a:p>
            <a:pPr marL="0" indent="0">
              <a:buNone/>
              <a:defRPr/>
            </a:pPr>
            <a:endParaRPr lang="de-DE" altLang="de-DE" dirty="0">
              <a:sym typeface="Wingdings" panose="05000000000000000000" pitchFamily="2" charset="2"/>
            </a:endParaRPr>
          </a:p>
          <a:p>
            <a:pPr>
              <a:defRPr/>
            </a:pPr>
            <a:r>
              <a:rPr lang="de-DE" altLang="de-DE" dirty="0">
                <a:sym typeface="Wingdings" panose="05000000000000000000" pitchFamily="2" charset="2"/>
              </a:rPr>
              <a:t>Durchführung bei einem Bildungsträger bzw. Berufsbildungswerk</a:t>
            </a:r>
          </a:p>
          <a:p>
            <a:pPr>
              <a:defRPr/>
            </a:pPr>
            <a:r>
              <a:rPr lang="de-DE" altLang="de-DE" dirty="0">
                <a:sym typeface="Wingdings" panose="05000000000000000000" pitchFamily="2" charset="2"/>
              </a:rPr>
              <a:t>Zahlung eines Ausbildungsgeldes oder Berufsausbildungsbeihilfe durch die Agentur für Arbeit</a:t>
            </a:r>
          </a:p>
          <a:p>
            <a:pPr>
              <a:defRPr/>
            </a:pPr>
            <a:endParaRPr lang="de-DE" altLang="de-DE" sz="1800" dirty="0">
              <a:sym typeface="Wingdings" panose="05000000000000000000" pitchFamily="2" charset="2"/>
            </a:endParaRPr>
          </a:p>
          <a:p>
            <a:pPr marL="0" lvl="0" indent="0" defTabSz="895042">
              <a:spcBef>
                <a:spcPct val="40000"/>
              </a:spcBef>
              <a:spcAft>
                <a:spcPct val="0"/>
              </a:spcAft>
              <a:buClrTx/>
              <a:buSzTx/>
              <a:buNone/>
            </a:pPr>
            <a:endParaRPr lang="de-DE" dirty="0"/>
          </a:p>
        </p:txBody>
      </p:sp>
      <p:sp>
        <p:nvSpPr>
          <p:cNvPr id="4" name="Fußzeilenplatzhalter 3">
            <a:extLst>
              <a:ext uri="{FF2B5EF4-FFF2-40B4-BE49-F238E27FC236}">
                <a16:creationId xmlns:a16="http://schemas.microsoft.com/office/drawing/2014/main" id="{6B11BC69-47B7-440D-BAC1-C419F1236B0F}"/>
              </a:ext>
            </a:extLst>
          </p:cNvPr>
          <p:cNvSpPr>
            <a:spLocks noGrp="1"/>
          </p:cNvSpPr>
          <p:nvPr>
            <p:ph type="ftr" sz="quarter" idx="10"/>
          </p:nvPr>
        </p:nvSpPr>
        <p:spPr/>
        <p:txBody>
          <a:bodyPr/>
          <a:lstStyle/>
          <a:p>
            <a:r>
              <a:rPr lang="de-DE" dirty="0" err="1">
                <a:solidFill>
                  <a:srgbClr val="000000"/>
                </a:solidFill>
              </a:rPr>
              <a:t>GöBit</a:t>
            </a:r>
            <a:r>
              <a:rPr lang="de-DE" dirty="0">
                <a:solidFill>
                  <a:srgbClr val="000000"/>
                </a:solidFill>
              </a:rPr>
              <a:t> Infoveranstaltung, 25.Januar 2023, © Bundesagentur für Arbeit</a:t>
            </a:r>
          </a:p>
        </p:txBody>
      </p:sp>
      <p:sp>
        <p:nvSpPr>
          <p:cNvPr id="5" name="Foliennummernplatzhalter 4">
            <a:extLst>
              <a:ext uri="{FF2B5EF4-FFF2-40B4-BE49-F238E27FC236}">
                <a16:creationId xmlns:a16="http://schemas.microsoft.com/office/drawing/2014/main" id="{83601444-253D-4AAB-9112-55AC3C9B1286}"/>
              </a:ext>
            </a:extLst>
          </p:cNvPr>
          <p:cNvSpPr>
            <a:spLocks noGrp="1"/>
          </p:cNvSpPr>
          <p:nvPr>
            <p:ph type="sldNum" sz="quarter" idx="11"/>
          </p:nvPr>
        </p:nvSpPr>
        <p:spPr/>
        <p:txBody>
          <a:bodyPr/>
          <a:lstStyle/>
          <a:p>
            <a:r>
              <a:rPr lang="de-DE"/>
              <a:t>Seite </a:t>
            </a:r>
            <a:fld id="{A8946A1F-0169-4AB6-AEFC-44545780F863}" type="slidenum">
              <a:rPr lang="de-DE" smtClean="0"/>
              <a:pPr/>
              <a:t>9</a:t>
            </a:fld>
            <a:endParaRPr lang="de-DE" dirty="0"/>
          </a:p>
        </p:txBody>
      </p:sp>
    </p:spTree>
    <p:extLst>
      <p:ext uri="{BB962C8B-B14F-4D97-AF65-F5344CB8AC3E}">
        <p14:creationId xmlns:p14="http://schemas.microsoft.com/office/powerpoint/2010/main" val="3148040534"/>
      </p:ext>
    </p:extLst>
  </p:cSld>
  <p:clrMapOvr>
    <a:masterClrMapping/>
  </p:clrMapOvr>
</p:sld>
</file>

<file path=ppt/theme/theme1.xml><?xml version="1.0" encoding="utf-8"?>
<a:theme xmlns:a="http://schemas.openxmlformats.org/drawingml/2006/main" name="Standard">
  <a:themeElements>
    <a:clrScheme name="Bundesagentur">
      <a:dk1>
        <a:srgbClr val="000000"/>
      </a:dk1>
      <a:lt1>
        <a:sysClr val="window" lastClr="FFFFFF"/>
      </a:lt1>
      <a:dk2>
        <a:srgbClr val="E2001A"/>
      </a:dk2>
      <a:lt2>
        <a:srgbClr val="D8D8D8"/>
      </a:lt2>
      <a:accent1>
        <a:srgbClr val="E2001A"/>
      </a:accent1>
      <a:accent2>
        <a:srgbClr val="464646"/>
      </a:accent2>
      <a:accent3>
        <a:srgbClr val="FF3B52"/>
      </a:accent3>
      <a:accent4>
        <a:srgbClr val="646464"/>
      </a:accent4>
      <a:accent5>
        <a:srgbClr val="FFA3AE"/>
      </a:accent5>
      <a:accent6>
        <a:srgbClr val="A5A5A5"/>
      </a:accent6>
      <a:hlink>
        <a:srgbClr val="003C78"/>
      </a:hlink>
      <a:folHlink>
        <a:srgbClr val="7D7D7D"/>
      </a:folHlink>
    </a:clrScheme>
    <a:fontScheme name="Bundesagentu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2000" dirty="0"/>
        </a:defPPr>
      </a:lstStyle>
    </a:txDef>
  </a:objectDefaults>
  <a:extraClrSchemeLst/>
  <a:extLst>
    <a:ext uri="{05A4C25C-085E-4340-85A3-A5531E510DB2}">
      <thm15:themeFamily xmlns:thm15="http://schemas.microsoft.com/office/thememl/2012/main" name="PPT-Master.potx" id="{F1E4FBCE-311A-4541-9507-996CB75D17B3}" vid="{917CC3A3-EBF6-4D68-9C66-7FEBAC636446}"/>
    </a:ext>
  </a:extLst>
</a:theme>
</file>

<file path=ppt/theme/theme2.xml><?xml version="1.0" encoding="utf-8"?>
<a:theme xmlns:a="http://schemas.openxmlformats.org/drawingml/2006/main" name="4-zu-3-Projektion">
  <a:themeElements>
    <a:clrScheme name="Bundesagentur">
      <a:dk1>
        <a:srgbClr val="000000"/>
      </a:dk1>
      <a:lt1>
        <a:sysClr val="window" lastClr="FFFFFF"/>
      </a:lt1>
      <a:dk2>
        <a:srgbClr val="E2001A"/>
      </a:dk2>
      <a:lt2>
        <a:srgbClr val="D8D8D8"/>
      </a:lt2>
      <a:accent1>
        <a:srgbClr val="E2001A"/>
      </a:accent1>
      <a:accent2>
        <a:srgbClr val="464646"/>
      </a:accent2>
      <a:accent3>
        <a:srgbClr val="FF3B52"/>
      </a:accent3>
      <a:accent4>
        <a:srgbClr val="646464"/>
      </a:accent4>
      <a:accent5>
        <a:srgbClr val="FFA3AE"/>
      </a:accent5>
      <a:accent6>
        <a:srgbClr val="A5A5A5"/>
      </a:accent6>
      <a:hlink>
        <a:srgbClr val="003C78"/>
      </a:hlink>
      <a:folHlink>
        <a:srgbClr val="7D7D7D"/>
      </a:folHlink>
    </a:clrScheme>
    <a:fontScheme name="Bundesagentu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Master.potx" id="{F1E4FBCE-311A-4541-9507-996CB75D17B3}" vid="{18906545-2442-4862-9EE4-3F2042815C3E}"/>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p:Policy xmlns:p="office.server.policy" id="A6C74C97-CAE6-4E87-B2B0-7E66B14C2BF0" local="false">
  <p:Name>Wiedervorlage</p:Name>
  <p:Description/>
  <p:Statement/>
  <p:PolicyItems>
    <p:PolicyItem featureId="Microsoft.Office.RecordsManagement.PolicyFeatures.Expiration" staticId="0x0101001CF96C0210194FB2B5E0D8BCB7BAF923|793854149" UniqueId="799df834-3662-4304-abf2-655c208a9db4">
      <p:Name>Retention</p:Name>
      <p:Description>Automatic scheduling of content for processing, and performing a retention action on content that has reached its due date.</p:Description>
      <p:CustomData>
        <Schedules nextStageId="4">
          <Schedule type="default">
            <stages>
              <data stageId="1">
                <formula id="Erste Wiedervorlage Ereignis"/>
                <action type="action" id="Erste Wiedervorlage Aktion"/>
              </data>
              <data stageId="2">
                <formula id="Archivierung Ereignis"/>
                <action type="action" id="Archivierung Aktion"/>
              </data>
              <data stageId="3">
                <formula id="Zweite Wiedervorlage Ereignis"/>
                <action type="action" id="Zweite Wiedervorlage Aktion"/>
              </data>
            </stages>
          </Schedule>
        </Schedules>
      </p:CustomData>
    </p:PolicyItem>
  </p:PolicyItems>
</p:Policy>
</file>

<file path=customXml/item2.xml><?xml version="1.0" encoding="utf-8"?>
<p:properties xmlns:p="http://schemas.microsoft.com/office/2006/metadata/properties" xmlns:xsi="http://www.w3.org/2001/XMLSchema-instance" xmlns:pc="http://schemas.microsoft.com/office/infopath/2007/PartnerControls">
  <documentManagement>
    <VeroeffentlichungAktuelles xmlns="4a28408e-3284-45f5-83f6-27529b7d0889">false</VeroeffentlichungAktuelles>
    <BAGueltigBis xmlns="4a28408e-3284-45f5-83f6-27529b7d0889">2024-02-18T23:00:00+00:00</BAGueltigBis>
    <AlleLeser xmlns="326e7e15-26a6-4681-83db-7f2bb92fcb21">false</AlleLeser>
    <TaxCatchAll xmlns="326e7e15-26a6-4681-83db-7f2bb92fcb21">
      <Value>3252</Value>
      <Value>5700</Value>
      <Value>281</Value>
    </TaxCatchAll>
    <Stand xmlns="4a28408e-3284-45f5-83f6-27529b7d0889">2021-02-18T23:00:00+00:00</Stand>
    <AktuellesBis xmlns="4a28408e-3284-45f5-83f6-27529b7d0889" xsi:nil="true"/>
    <FachverfahrenTaxHTField0 xmlns="326e7e15-26a6-4681-83db-7f2bb92fcb21">
      <Terms xmlns="http://schemas.microsoft.com/office/infopath/2007/PartnerControls"/>
    </FachverfahrenTaxHTField0>
    <MitfuehrendeAktenzeichenTaxHTField0 xmlns="4a28408e-3284-45f5-83f6-27529b7d0889">
      <Terms xmlns="http://schemas.microsoft.com/office/infopath/2007/PartnerControls"/>
    </MitfuehrendeAktenzeichenTaxHTField0>
    <ZeigeAufStartseite xmlns="4a28408e-3284-45f5-83f6-27529b7d0889">false</ZeigeAufStartseite>
    <BARollenTaxHTField0 xmlns="326e7e15-26a6-4681-83db-7f2bb92fcb21">
      <Terms xmlns="http://schemas.microsoft.com/office/infopath/2007/PartnerControls"/>
    </BARollenTaxHTField0>
    <RaeumlicherGeltungsbereichTaxHTField0 xmlns="4a28408e-3284-45f5-83f6-27529b7d0889">
      <Terms xmlns="http://schemas.microsoft.com/office/infopath/2007/PartnerControls">
        <TermInfo xmlns="http://schemas.microsoft.com/office/infopath/2007/PartnerControls">
          <TermName xmlns="http://schemas.microsoft.com/office/infopath/2007/PartnerControls">zentral</TermName>
          <TermId xmlns="http://schemas.microsoft.com/office/infopath/2007/PartnerControls">b40d445c-72b9-4f7a-ad06-ed34ad857622</TermId>
        </TermInfo>
      </Terms>
    </RaeumlicherGeltungsbereichTaxHTField0>
    <Kurzbeschreibung xmlns="4a28408e-3284-45f5-83f6-27529b7d0889">Gemäß dem Einheitlichen Erscheinungsbild (CD – Corporate Design) sind Präsentationsfolien der BA einheitlich gestaltet und für alle Dienststellen und Organisationseinheiten verbindlich. Üblicher Zweck ist die Präsentation von Inhalten durch Projektion auf eine Wand oder einem Bildschirm. 
</Kurzbeschreibung>
    <FachlicheZustaendigkeit xmlns="4a28408e-3284-45f5-83f6-27529b7d0889">
      <UserInfo>
        <DisplayName/>
        <AccountId xsi:nil="true"/>
        <AccountType/>
      </UserInfo>
    </FachlicheZustaendigkeit>
    <KeineIndizierung xmlns="4a28408e-3284-45f5-83f6-27529b7d0889">false</KeineIndizierung>
    <FederfuehrendesAktenzeichenTaxHTField0 xmlns="4a28408e-3284-45f5-83f6-27529b7d0889">
      <Terms xmlns="http://schemas.microsoft.com/office/infopath/2007/PartnerControls">
        <TermInfo xmlns="http://schemas.microsoft.com/office/infopath/2007/PartnerControls">
          <TermName xmlns="http://schemas.microsoft.com/office/infopath/2007/PartnerControls">1306-Marketing-Allgemeines</TermName>
          <TermId xmlns="http://schemas.microsoft.com/office/infopath/2007/PartnerControls">0e13ae99-b010-49d9-a4ae-7bfe4a15dd6b</TermId>
        </TermInfo>
      </Terms>
    </FederfuehrendesAktenzeichenTaxHTField0>
    <SchlagwortTaxHTField0 xmlns="4a28408e-3284-45f5-83f6-27529b7d0889">
      <Terms xmlns="http://schemas.microsoft.com/office/infopath/2007/PartnerControls">
        <TermInfo xmlns="http://schemas.microsoft.com/office/infopath/2007/PartnerControls">
          <TermName xmlns="http://schemas.microsoft.com/office/infopath/2007/PartnerControls">Master</TermName>
          <TermId xmlns="http://schemas.microsoft.com/office/infopath/2007/PartnerControls">c563375f-e10e-46fe-b13c-791852c7db25</TermId>
        </TermInfo>
      </Terms>
    </SchlagwortTaxHTField0>
    <PublishingStartDate xmlns="http://schemas.microsoft.com/sharepoint/v3" xsi:nil="true"/>
    <Archiviert xmlns="4a28408e-3284-45f5-83f6-27529b7d0889">false</Archiviert>
    <Archivierungswuerdig xmlns="4a28408e-3284-45f5-83f6-27529b7d0889">false</Archivierungswuerdig>
    <_dlc_ExpireDateSaved xmlns="http://schemas.microsoft.com/sharepoint/v3" xsi:nil="true"/>
    <_dlc_ExpireDate xmlns="http://schemas.microsoft.com/sharepoint/v3">2023-11-20T23:00:00+00:00</_dlc_ExpireDate>
    <Zustaendigkeiten xmlns="326e7e15-26a6-4681-83db-7f2bb92fcb21">
      <UserInfo>
        <DisplayName>i:0#.w|dst\b01100pm</DisplayName>
        <AccountId>693</AccountId>
        <AccountType/>
      </UserInfo>
    </Zustaendigkeiten>
  </documentManagement>
</p:properties>
</file>

<file path=customXml/item3.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spe:Receivers>
</file>

<file path=customXml/item4.xml><?xml version="1.0" encoding="utf-8"?>
<ct:contentTypeSchema xmlns:ct="http://schemas.microsoft.com/office/2006/metadata/contentType" xmlns:ma="http://schemas.microsoft.com/office/2006/metadata/properties/metaAttributes" ct:_="" ma:_="" ma:contentTypeName="BA Generische Publikation" ma:contentTypeID="0x0101001CF96C0210194FB2B5E0D8BCB7BAF92300368059CA7DD5F24EA34F5BC30491613E" ma:contentTypeVersion="47" ma:contentTypeDescription="Inhaltstyp für Generische Publikationen" ma:contentTypeScope="" ma:versionID="46e97a331e38d1bc84d3b081c76f3ffb">
  <xsd:schema xmlns:xsd="http://www.w3.org/2001/XMLSchema" xmlns:xs="http://www.w3.org/2001/XMLSchema" xmlns:p="http://schemas.microsoft.com/office/2006/metadata/properties" xmlns:ns1="4a28408e-3284-45f5-83f6-27529b7d0889" xmlns:ns2="326e7e15-26a6-4681-83db-7f2bb92fcb21" xmlns:ns3="http://schemas.microsoft.com/sharepoint/v3" targetNamespace="http://schemas.microsoft.com/office/2006/metadata/properties" ma:root="true" ma:fieldsID="4c73840e2881b6775daf9ca0e7d25e5d" ns1:_="" ns2:_="" ns3:_="">
    <xsd:import namespace="4a28408e-3284-45f5-83f6-27529b7d0889"/>
    <xsd:import namespace="326e7e15-26a6-4681-83db-7f2bb92fcb21"/>
    <xsd:import namespace="http://schemas.microsoft.com/sharepoint/v3"/>
    <xsd:element name="properties">
      <xsd:complexType>
        <xsd:sequence>
          <xsd:element name="documentManagement">
            <xsd:complexType>
              <xsd:all>
                <xsd:element ref="ns1:FederfuehrendesAktenzeichenTaxHTField0" minOccurs="0"/>
                <xsd:element ref="ns1:MitfuehrendeAktenzeichenTaxHTField0" minOccurs="0"/>
                <xsd:element ref="ns1:RaeumlicherGeltungsbereichTaxHTField0" minOccurs="0"/>
                <xsd:element ref="ns1:SchlagwortTaxHTField0" minOccurs="0"/>
                <xsd:element ref="ns2:TaxCatchAll" minOccurs="0"/>
                <xsd:element ref="ns2:TaxCatchAllLabel" minOccurs="0"/>
                <xsd:element ref="ns1:Kurzbeschreibung" minOccurs="0"/>
                <xsd:element ref="ns1:Stand"/>
                <xsd:element ref="ns2:Zustaendigkeiten"/>
                <xsd:element ref="ns1:FachlicheZustaendigkeit" minOccurs="0"/>
                <xsd:element ref="ns1:VeroeffentlichungAktuelles" minOccurs="0"/>
                <xsd:element ref="ns1:AktuellesBis" minOccurs="0"/>
                <xsd:element ref="ns1:Archivierungswuerdig" minOccurs="0"/>
                <xsd:element ref="ns1:KeineIndizierung" minOccurs="0"/>
                <xsd:element ref="ns1:ZeigeAufStartseite" minOccurs="0"/>
                <xsd:element ref="ns3:PublishingStartDate" minOccurs="0"/>
                <xsd:element ref="ns1:BAGueltigBis"/>
                <xsd:element ref="ns1:Archiviert" minOccurs="0"/>
                <xsd:element ref="ns2:BARollenTaxHTField0" minOccurs="0"/>
                <xsd:element ref="ns2:FachverfahrenTaxHTField0" minOccurs="0"/>
                <xsd:element ref="ns2:AlleLeser" minOccurs="0"/>
                <xsd:element ref="ns3:_dlc_ExpireDate" minOccurs="0"/>
                <xsd:element ref="ns3:_dlc_Exempt" minOccurs="0"/>
                <xsd:element ref="ns3:_dlc_ExpireDateSav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8408e-3284-45f5-83f6-27529b7d0889" elementFormDefault="qualified">
    <xsd:import namespace="http://schemas.microsoft.com/office/2006/documentManagement/types"/>
    <xsd:import namespace="http://schemas.microsoft.com/office/infopath/2007/PartnerControls"/>
    <xsd:element name="FederfuehrendesAktenzeichenTaxHTField0" ma:index="0" ma:taxonomy="true" ma:internalName="FederfuehrendesAktenzeichenTaxHTField0" ma:taxonomyFieldName="FederfuehrendesAktenzeichen" ma:displayName="Federführendes Aktenzeichen" ma:fieldId="{ccbd9873-a26d-4aba-b056-544b8cd7a879}" ma:sspId="6ce76478-e3d2-4498-b46a-8f9b639766fc" ma:termSetId="b5859a61-b9eb-4078-afb9-237dff82494f" ma:anchorId="00000000-0000-0000-0000-000000000000" ma:open="true" ma:isKeyword="false">
      <xsd:complexType>
        <xsd:sequence>
          <xsd:element ref="pc:Terms" minOccurs="0" maxOccurs="1"/>
        </xsd:sequence>
      </xsd:complexType>
    </xsd:element>
    <xsd:element name="MitfuehrendeAktenzeichenTaxHTField0" ma:index="1" nillable="true" ma:taxonomy="true" ma:internalName="MitfuehrendeAktenzeichenTaxHTField0" ma:taxonomyFieldName="MitfuehrendeAktenzeichen" ma:displayName="Mitführende Aktenzeichen" ma:fieldId="{49773114-de4b-4124-8f8f-b645b59bce9a}" ma:taxonomyMulti="true" ma:sspId="6ce76478-e3d2-4498-b46a-8f9b639766fc" ma:termSetId="b5859a61-b9eb-4078-afb9-237dff82494f" ma:anchorId="00000000-0000-0000-0000-000000000000" ma:open="true" ma:isKeyword="false">
      <xsd:complexType>
        <xsd:sequence>
          <xsd:element ref="pc:Terms" minOccurs="0" maxOccurs="1"/>
        </xsd:sequence>
      </xsd:complexType>
    </xsd:element>
    <xsd:element name="RaeumlicherGeltungsbereichTaxHTField0" ma:index="2" ma:taxonomy="true" ma:internalName="RaeumlicherGeltungsbereichTaxHTField0" ma:taxonomyFieldName="RaeumlicherGeltungsbereich" ma:displayName="Räumlicher Geltungsbereich" ma:fieldId="{766d42c2-25d4-4f71-8e03-77911716cd83}" ma:taxonomyMulti="true" ma:sspId="6ce76478-e3d2-4498-b46a-8f9b639766fc" ma:termSetId="42702e00-234e-4c4a-bc9e-4be9e7f4e045" ma:anchorId="00000000-0000-0000-0000-000000000000" ma:open="true" ma:isKeyword="false">
      <xsd:complexType>
        <xsd:sequence>
          <xsd:element ref="pc:Terms" minOccurs="0" maxOccurs="1"/>
        </xsd:sequence>
      </xsd:complexType>
    </xsd:element>
    <xsd:element name="SchlagwortTaxHTField0" ma:index="3" nillable="true" ma:taxonomy="true" ma:internalName="SchlagwortTaxHTField0" ma:taxonomyFieldName="Schlagwort" ma:displayName="Schlagwörter" ma:fieldId="{6ea57f04-7750-452d-a113-6e8902740fdb}" ma:taxonomyMulti="true" ma:sspId="6ce76478-e3d2-4498-b46a-8f9b639766fc" ma:termSetId="c5d5c0da-04db-4942-bef1-f971808514cf" ma:anchorId="00000000-0000-0000-0000-000000000000" ma:open="true" ma:isKeyword="false">
      <xsd:complexType>
        <xsd:sequence>
          <xsd:element ref="pc:Terms" minOccurs="0" maxOccurs="1"/>
        </xsd:sequence>
      </xsd:complexType>
    </xsd:element>
    <xsd:element name="Kurzbeschreibung" ma:index="7" nillable="true" ma:displayName="Kurzbeschreibung" ma:internalName="Kurzbeschreibung">
      <xsd:simpleType>
        <xsd:restriction base="dms:Note">
          <xsd:maxLength value="600"/>
        </xsd:restriction>
      </xsd:simpleType>
    </xsd:element>
    <xsd:element name="Stand" ma:index="8" ma:displayName="Stand" ma:format="DateTime" ma:internalName="Stand">
      <xsd:simpleType>
        <xsd:restriction base="dms:DateTime"/>
      </xsd:simpleType>
    </xsd:element>
    <xsd:element name="FachlicheZustaendigkeit" ma:index="11" nillable="true" ma:displayName="Fachliche Zuständigkeit" ma:list="UserInfo" ma:internalName="FachlicheZustaendigkeit">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VeroeffentlichungAktuelles" ma:index="15" nillable="true" ma:displayName="Veröffentlichung Aktuelles" ma:default="False" ma:internalName="VeroeffentlichungAktuelles">
      <xsd:simpleType>
        <xsd:restriction base="dms:Boolean"/>
      </xsd:simpleType>
    </xsd:element>
    <xsd:element name="AktuellesBis" ma:index="16" nillable="true" ma:displayName="Aktuelles bis" ma:format="DateOnly" ma:internalName="AktuellesBis">
      <xsd:simpleType>
        <xsd:restriction base="dms:DateTime"/>
      </xsd:simpleType>
    </xsd:element>
    <xsd:element name="Archivierungswuerdig" ma:index="17" nillable="true" ma:displayName="Archivierungswürdig" ma:default="False" ma:internalName="Archivierungswuerdig">
      <xsd:simpleType>
        <xsd:restriction base="dms:Boolean"/>
      </xsd:simpleType>
    </xsd:element>
    <xsd:element name="KeineIndizierung" ma:index="18" nillable="true" ma:displayName="Keine Indizierung" ma:default="False" ma:internalName="KeineIndizierung">
      <xsd:simpleType>
        <xsd:restriction base="dms:Boolean"/>
      </xsd:simpleType>
    </xsd:element>
    <xsd:element name="ZeigeAufStartseite" ma:index="19" nillable="true" ma:displayName="Auf Startseite Anzeigen" ma:default="False" ma:internalName="ZeigeAufStartseite">
      <xsd:simpleType>
        <xsd:restriction base="dms:Boolean"/>
      </xsd:simpleType>
    </xsd:element>
    <xsd:element name="BAGueltigBis" ma:index="21" ma:displayName="Gültig bis" ma:format="DateOnly" ma:internalName="BAGueltigBis">
      <xsd:simpleType>
        <xsd:restriction base="dms:DateTime"/>
      </xsd:simpleType>
    </xsd:element>
    <xsd:element name="Archiviert" ma:index="22" nillable="true" ma:displayName="Archiviert" ma:default="False" ma:hidden="true" ma:internalName="Archivier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26e7e15-26a6-4681-83db-7f2bb92fcb21" elementFormDefault="qualified">
    <xsd:import namespace="http://schemas.microsoft.com/office/2006/documentManagement/types"/>
    <xsd:import namespace="http://schemas.microsoft.com/office/infopath/2007/PartnerControls"/>
    <xsd:element name="TaxCatchAll" ma:index="4" nillable="true" ma:displayName="Taxonomiespalte &quot;Alle abfangen&quot;" ma:description="" ma:hidden="true" ma:list="{afeead1c-2fe3-40a4-966a-1a580381555e}" ma:internalName="TaxCatchAll" ma:showField="CatchAllData" ma:web="326e7e15-26a6-4681-83db-7f2bb92fcb21">
      <xsd:complexType>
        <xsd:complexContent>
          <xsd:extension base="dms:MultiChoiceLookup">
            <xsd:sequence>
              <xsd:element name="Value" type="dms:Lookup" maxOccurs="unbounded" minOccurs="0" nillable="true"/>
            </xsd:sequence>
          </xsd:extension>
        </xsd:complexContent>
      </xsd:complexType>
    </xsd:element>
    <xsd:element name="TaxCatchAllLabel" ma:index="5" nillable="true" ma:displayName="Taxonomiespalte &quot;Alle abfangen&quot;1" ma:description="" ma:hidden="true" ma:list="{afeead1c-2fe3-40a4-966a-1a580381555e}" ma:internalName="TaxCatchAllLabel" ma:readOnly="true" ma:showField="CatchAllDataLabel" ma:web="326e7e15-26a6-4681-83db-7f2bb92fcb21">
      <xsd:complexType>
        <xsd:complexContent>
          <xsd:extension base="dms:MultiChoiceLookup">
            <xsd:sequence>
              <xsd:element name="Value" type="dms:Lookup" maxOccurs="unbounded" minOccurs="0" nillable="true"/>
            </xsd:sequence>
          </xsd:extension>
        </xsd:complexContent>
      </xsd:complexType>
    </xsd:element>
    <xsd:element name="Zustaendigkeiten" ma:index="10" ma:displayName="Zuständigkeiten" ma:list="UserInfo" ma:internalName="Zustaendigkeiten">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BARollenTaxHTField0" ma:index="23" nillable="true" ma:taxonomy="true" ma:internalName="BARollenTaxHTField0" ma:taxonomyFieldName="BARollen" ma:displayName="BA Rollen" ma:readOnly="false" ma:fieldId="{32915c7e-c17e-42b4-81f1-869991fbf5a0}" ma:taxonomyMulti="true" ma:sspId="6ce76478-e3d2-4498-b46a-8f9b639766fc" ma:termSetId="b304e69f-436d-4669-95d2-e0f04c3cad51" ma:anchorId="00000000-0000-0000-0000-000000000000" ma:open="true" ma:isKeyword="false">
      <xsd:complexType>
        <xsd:sequence>
          <xsd:element ref="pc:Terms" minOccurs="0" maxOccurs="1"/>
        </xsd:sequence>
      </xsd:complexType>
    </xsd:element>
    <xsd:element name="FachverfahrenTaxHTField0" ma:index="25" nillable="true" ma:taxonomy="true" ma:internalName="FachverfahrenTaxHTField0" ma:taxonomyFieldName="Fachverfahren" ma:displayName="Fachverfahren" ma:readOnly="false" ma:fieldId="{bc90efdb-441f-46f1-8bfb-b95e36d75339}" ma:taxonomyMulti="true" ma:sspId="6ce76478-e3d2-4498-b46a-8f9b639766fc" ma:termSetId="579b4976-902d-437e-a846-564da8fca8fe" ma:anchorId="00000000-0000-0000-0000-000000000000" ma:open="true" ma:isKeyword="false">
      <xsd:complexType>
        <xsd:sequence>
          <xsd:element ref="pc:Terms" minOccurs="0" maxOccurs="1"/>
        </xsd:sequence>
      </xsd:complexType>
    </xsd:element>
    <xsd:element name="AlleLeser" ma:index="27" nillable="true" ma:displayName="Alle Leser" ma:default="1" ma:description="Rollenunabhängige Information (Alle Leser)" ma:internalName="AlleLeser">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0" nillable="true" ma:displayName="Gültig ab" ma:description="Geplantes Startdatum ist eine Websitespalte, die über das Feature zum Veröffentlichen erstellt wird. Es wird zur Angabe des Datums und der Uhrzeit verwendet, wann diese Seite Besuchern zum ersten Mal angezeigt wird." ma:internalName="PublishingStartDate">
      <xsd:simpleType>
        <xsd:restriction base="dms:Unknown"/>
      </xsd:simpleType>
    </xsd:element>
    <xsd:element name="_dlc_ExpireDate" ma:index="28" nillable="true" ma:displayName="Ablaufdatum" ma:description="" ma:hidden="true" ma:indexed="true" ma:internalName="_dlc_ExpireDate" ma:readOnly="true">
      <xsd:simpleType>
        <xsd:restriction base="dms:DateTime"/>
      </xsd:simpleType>
    </xsd:element>
    <xsd:element name="_dlc_Exempt" ma:index="29" nillable="true" ma:displayName="Von der Richtlinie ausgenommen" ma:hidden="true" ma:internalName="_dlc_Exempt" ma:readOnly="true">
      <xsd:simpleType>
        <xsd:restriction base="dms:Unknown"/>
      </xsd:simpleType>
    </xsd:element>
    <xsd:element name="_dlc_ExpireDateSaved" ma:index="30" nillable="true" ma:displayName="Ursprüngliches Ablaufdatum" ma:hidden="true" ma:internalName="_dlc_ExpireDateSaved"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axOccurs="1" ma:index="6"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685740-4C4A-48AE-BC81-93A9DCA9396F}">
  <ds:schemaRefs>
    <ds:schemaRef ds:uri="office.server.policy"/>
  </ds:schemaRefs>
</ds:datastoreItem>
</file>

<file path=customXml/itemProps2.xml><?xml version="1.0" encoding="utf-8"?>
<ds:datastoreItem xmlns:ds="http://schemas.openxmlformats.org/officeDocument/2006/customXml" ds:itemID="{C37CB1E2-D093-46E4-91B0-D2F8455E34EB}">
  <ds:schemaRefs>
    <ds:schemaRef ds:uri="http://schemas.microsoft.com/office/2006/metadata/properties"/>
    <ds:schemaRef ds:uri="326e7e15-26a6-4681-83db-7f2bb92fcb21"/>
    <ds:schemaRef ds:uri="4a28408e-3284-45f5-83f6-27529b7d0889"/>
    <ds:schemaRef ds:uri="http://purl.org/dc/terms/"/>
    <ds:schemaRef ds:uri="http://purl.org/dc/dcmitype/"/>
    <ds:schemaRef ds:uri="http://schemas.microsoft.com/sharepoint/v3"/>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7187CA0-72C1-4732-BC45-1B96538CD1CF}">
  <ds:schemaRefs>
    <ds:schemaRef ds:uri="http://schemas.microsoft.com/sharepoint/events"/>
  </ds:schemaRefs>
</ds:datastoreItem>
</file>

<file path=customXml/itemProps4.xml><?xml version="1.0" encoding="utf-8"?>
<ds:datastoreItem xmlns:ds="http://schemas.openxmlformats.org/officeDocument/2006/customXml" ds:itemID="{A0D0C089-78BC-4EF8-84C1-A2A70D48EF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28408e-3284-45f5-83f6-27529b7d0889"/>
    <ds:schemaRef ds:uri="326e7e15-26a6-4681-83db-7f2bb92fcb21"/>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PPT-Master</Template>
  <TotalTime>0</TotalTime>
  <Words>1206</Words>
  <Application>Microsoft Office PowerPoint</Application>
  <PresentationFormat>Benutzerdefiniert</PresentationFormat>
  <Paragraphs>226</Paragraphs>
  <Slides>21</Slides>
  <Notes>1</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21</vt:i4>
      </vt:variant>
    </vt:vector>
  </HeadingPairs>
  <TitlesOfParts>
    <vt:vector size="28" baseType="lpstr">
      <vt:lpstr>Arial</vt:lpstr>
      <vt:lpstr>Arial Black</vt:lpstr>
      <vt:lpstr>Calibri</vt:lpstr>
      <vt:lpstr>Times New Roman</vt:lpstr>
      <vt:lpstr>Wingdings</vt:lpstr>
      <vt:lpstr>Standard</vt:lpstr>
      <vt:lpstr>4-zu-3-Projektion</vt:lpstr>
      <vt:lpstr>Ausbildung für Menschen mit Behinderungen </vt:lpstr>
      <vt:lpstr>Ihre Partner bei der Agentur für Arbeit </vt:lpstr>
      <vt:lpstr>Aufgaben der Agentur für Arbeit</vt:lpstr>
      <vt:lpstr>Hard Fact</vt:lpstr>
      <vt:lpstr>PowerPoint-Präsentation</vt:lpstr>
      <vt:lpstr>Hard Fact</vt:lpstr>
      <vt:lpstr>Ein Überblick über Fördermöglichkeiten  für Schüler*innen und  Auszubildende  </vt:lpstr>
      <vt:lpstr>PowerPoint-Präsentation</vt:lpstr>
      <vt:lpstr>Berufsvorbereitende Bildungsmaßnahmen (BVB)</vt:lpstr>
      <vt:lpstr>Ausbildungsformen</vt:lpstr>
      <vt:lpstr>Ausbildungen im Betrieb</vt:lpstr>
      <vt:lpstr>Ausbildungen bei einem Träger</vt:lpstr>
      <vt:lpstr>Begleitende Leistungen</vt:lpstr>
      <vt:lpstr>Ein Überblick zu Fördermöglichkeiten  für Arbeitgeber*innen  </vt:lpstr>
      <vt:lpstr>Zuschuss zur Ausbildungsvergütung</vt:lpstr>
      <vt:lpstr>Für alle Leistungen gilt: </vt:lpstr>
      <vt:lpstr>PowerPoint-Präsentation</vt:lpstr>
      <vt:lpstr>PowerPoint-Präsentation</vt:lpstr>
      <vt:lpstr>PowerPoint-Präsentation</vt:lpstr>
      <vt:lpstr>Kontaktdaten Arbeitgeberservice</vt:lpstr>
      <vt:lpstr>Kontaktdaten des Integrationsamts </vt:lpstr>
    </vt:vector>
  </TitlesOfParts>
  <Company>Bundesagentur für Arbeit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Inklusiv beschult –  wie geht es weiter?</dc:title>
  <dc:creator>Kanold Julia</dc:creator>
  <cp:lastModifiedBy>Lange Lars</cp:lastModifiedBy>
  <cp:revision>152</cp:revision>
  <dcterms:created xsi:type="dcterms:W3CDTF">2022-03-08T08:41:26Z</dcterms:created>
  <dcterms:modified xsi:type="dcterms:W3CDTF">2023-01-20T09:07:19Z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0x0101001CF96C0210194FB2B5E0D8BCB7BAF92300368059CA7DD5F24EA34F5BC30491613E</vt:lpwstr>
  </property>
  <property fmtid="{D5CDD505-2E9C-101B-9397-08002B2CF9AE}" pid="3" name="_dlc_policyId">
    <vt:lpwstr>0x0101001CF96C0210194FB2B5E0D8BCB7BAF923|793854149</vt:lpwstr>
  </property>
  <property fmtid="{D5CDD505-2E9C-101B-9397-08002B2CF9AE}" pid="4" name="ItemRetentionFormula">
    <vt:lpwstr>&lt;formula id="Erste Wiedervorlage Ereignis" /&gt;</vt:lpwstr>
  </property>
  <property fmtid="{D5CDD505-2E9C-101B-9397-08002B2CF9AE}" pid="5" name="Schlagwort">
    <vt:lpwstr>5700;#Master|c563375f-e10e-46fe-b13c-791852c7db25</vt:lpwstr>
  </property>
  <property fmtid="{D5CDD505-2E9C-101B-9397-08002B2CF9AE}" pid="6" name="FederfuehrendesAktenzeichen">
    <vt:lpwstr>281;#1306-Marketing-Allgemeines|0e13ae99-b010-49d9-a4ae-7bfe4a15dd6b</vt:lpwstr>
  </property>
  <property fmtid="{D5CDD505-2E9C-101B-9397-08002B2CF9AE}" pid="7" name="BARollen">
    <vt:lpwstr/>
  </property>
  <property fmtid="{D5CDD505-2E9C-101B-9397-08002B2CF9AE}" pid="8" name="IntranetRollen">
    <vt:lpwstr/>
  </property>
  <property fmtid="{D5CDD505-2E9C-101B-9397-08002B2CF9AE}" pid="9" name="Fachverfahren">
    <vt:lpwstr/>
  </property>
  <property fmtid="{D5CDD505-2E9C-101B-9397-08002B2CF9AE}" pid="10" name="RaeumlicherGeltungsbereich">
    <vt:lpwstr>3252;#zentral|b40d445c-72b9-4f7a-ad06-ed34ad857622</vt:lpwstr>
  </property>
  <property fmtid="{D5CDD505-2E9C-101B-9397-08002B2CF9AE}" pid="11" name="MitfuehrendeAktenzeichen">
    <vt:lpwstr/>
  </property>
  <property fmtid="{D5CDD505-2E9C-101B-9397-08002B2CF9AE}" pid="12" name="IntranetRollenTaxHTField0">
    <vt:lpwstr/>
  </property>
</Properties>
</file>